
<file path=[Content_Types].xml><?xml version="1.0" encoding="utf-8"?>
<Types xmlns="http://schemas.openxmlformats.org/package/2006/content-types">
  <Default Extension="fntdata" ContentType="application/x-fontdata"/>
  <Default Extension="gif" ContentType="image/gif"/>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52" r:id="rId1"/>
  </p:sldMasterIdLst>
  <p:notesMasterIdLst>
    <p:notesMasterId r:id="rId26"/>
  </p:notesMasterIdLst>
  <p:sldIdLst>
    <p:sldId id="286" r:id="rId2"/>
    <p:sldId id="311" r:id="rId3"/>
    <p:sldId id="344" r:id="rId4"/>
    <p:sldId id="366" r:id="rId5"/>
    <p:sldId id="367" r:id="rId6"/>
    <p:sldId id="368" r:id="rId7"/>
    <p:sldId id="363" r:id="rId8"/>
    <p:sldId id="364" r:id="rId9"/>
    <p:sldId id="365" r:id="rId10"/>
    <p:sldId id="335" r:id="rId11"/>
    <p:sldId id="373" r:id="rId12"/>
    <p:sldId id="369" r:id="rId13"/>
    <p:sldId id="371" r:id="rId14"/>
    <p:sldId id="339" r:id="rId15"/>
    <p:sldId id="372" r:id="rId16"/>
    <p:sldId id="272" r:id="rId17"/>
    <p:sldId id="350" r:id="rId18"/>
    <p:sldId id="379" r:id="rId19"/>
    <p:sldId id="374" r:id="rId20"/>
    <p:sldId id="376" r:id="rId21"/>
    <p:sldId id="377" r:id="rId22"/>
    <p:sldId id="378" r:id="rId23"/>
    <p:sldId id="381" r:id="rId24"/>
    <p:sldId id="375" r:id="rId25"/>
  </p:sldIdLst>
  <p:sldSz cx="12192000" cy="6858000"/>
  <p:notesSz cx="6858000" cy="9144000"/>
  <p:embeddedFontLst>
    <p:embeddedFont>
      <p:font typeface="Calibri" panose="020F0502020204030204" pitchFamily="34" charset="0"/>
      <p:regular r:id="rId27"/>
      <p:bold r:id="rId28"/>
      <p:italic r:id="rId29"/>
      <p:boldItalic r:id="rId30"/>
    </p:embeddedFont>
    <p:embeddedFont>
      <p:font typeface="Calibri Light" panose="020F0302020204030204" pitchFamily="34" charset="0"/>
      <p:regular r:id="rId31"/>
      <p:italic r:id="rId32"/>
    </p:embeddedFont>
    <p:embeddedFont>
      <p:font typeface="DengXian" panose="02010600030101010101" pitchFamily="2" charset="-122"/>
      <p:regular r:id="rId33"/>
    </p:embeddedFont>
    <p:embeddedFont>
      <p:font typeface="UTM Androgyne" panose="02040603050506020204" pitchFamily="18" charset="0"/>
      <p:regular r:id="rId34"/>
    </p:embeddedFont>
    <p:embeddedFont>
      <p:font typeface="UTM Cooper Black" panose="02040603050506020204" pitchFamily="18" charset="0"/>
      <p:regular r:id="rId35"/>
      <p:italic r:id="rId36"/>
    </p:embeddedFont>
    <p:embeddedFont>
      <p:font typeface="UTM Edwardian" panose="02040603050506020204" pitchFamily="18" charset="0"/>
      <p:regular r:id="rId37"/>
      <p:bold r:id="rId38"/>
    </p:embeddedFont>
    <p:embeddedFont>
      <p:font typeface="UTM Guanine" panose="02040603050506020204" pitchFamily="18" charset="0"/>
      <p:regular r:id="rId39"/>
    </p:embeddedFont>
    <p:embeddedFont>
      <p:font typeface="UTM Showcard" panose="02040603050506020204" pitchFamily="18" charset="0"/>
      <p:regular r:id="rId40"/>
    </p:embeddedFont>
  </p:embeddedFontLst>
  <p:custDataLst>
    <p:tags r:id="rId41"/>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2B928"/>
    <a:srgbClr val="588900"/>
    <a:srgbClr val="15C6D9"/>
    <a:srgbClr val="F884A2"/>
    <a:srgbClr val="18C9A7"/>
    <a:srgbClr val="FD6D76"/>
    <a:srgbClr val="F8E875"/>
    <a:srgbClr val="93FFFF"/>
    <a:srgbClr val="00FFFF"/>
    <a:srgbClr val="9EC9D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1137" autoAdjust="0"/>
    <p:restoredTop sz="94660"/>
  </p:normalViewPr>
  <p:slideViewPr>
    <p:cSldViewPr snapToGrid="0">
      <p:cViewPr varScale="1">
        <p:scale>
          <a:sx n="89" d="100"/>
          <a:sy n="89" d="100"/>
        </p:scale>
        <p:origin x="110" y="168"/>
      </p:cViewPr>
      <p:guideLst/>
    </p:cSldViewPr>
  </p:slideViewPr>
  <p:notesTextViewPr>
    <p:cViewPr>
      <p:scale>
        <a:sx n="1" d="1"/>
        <a:sy n="1" d="1"/>
      </p:scale>
      <p:origin x="0" y="0"/>
    </p:cViewPr>
  </p:notesTextViewPr>
  <p:sorterViewPr>
    <p:cViewPr>
      <p:scale>
        <a:sx n="33" d="100"/>
        <a:sy n="33"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9" Type="http://schemas.openxmlformats.org/officeDocument/2006/relationships/font" Target="fonts/font13.fntdata"/><Relationship Id="rId21" Type="http://schemas.openxmlformats.org/officeDocument/2006/relationships/slide" Target="slides/slide20.xml"/><Relationship Id="rId34" Type="http://schemas.openxmlformats.org/officeDocument/2006/relationships/font" Target="fonts/font8.fntdata"/><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6.fntdata"/><Relationship Id="rId37" Type="http://schemas.openxmlformats.org/officeDocument/2006/relationships/font" Target="fonts/font11.fntdata"/><Relationship Id="rId40" Type="http://schemas.openxmlformats.org/officeDocument/2006/relationships/font" Target="fonts/font14.fntdata"/><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2.fntdata"/><Relationship Id="rId36" Type="http://schemas.openxmlformats.org/officeDocument/2006/relationships/font" Target="fonts/font10.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5.fntdata"/><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font" Target="fonts/font9.fntdata"/><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7.fntdata"/><Relationship Id="rId38" Type="http://schemas.openxmlformats.org/officeDocument/2006/relationships/font" Target="fonts/font12.fntdata"/><Relationship Id="rId20" Type="http://schemas.openxmlformats.org/officeDocument/2006/relationships/slide" Target="slides/slide19.xml"/><Relationship Id="rId41" Type="http://schemas.openxmlformats.org/officeDocument/2006/relationships/tags" Target="tags/tag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1577D22-AD28-43FC-8EB4-B134A7D334C3}" type="datetimeFigureOut">
              <a:rPr lang="zh-CN" altLang="en-US" smtClean="0"/>
              <a:t>2021/10/30</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A8C8EFA-96ED-4A18-B46D-8BDC030E3AF6}"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8D62BC96-700D-44E1-AB24-B5684269912B}" type="slidenum">
              <a:rPr lang="zh-CN" altLang="en-US" smtClean="0"/>
              <a:t>5</a:t>
            </a:fld>
            <a:endParaRPr lang="zh-CN" altLang="en-US"/>
          </a:p>
        </p:txBody>
      </p:sp>
    </p:spTree>
    <p:extLst>
      <p:ext uri="{BB962C8B-B14F-4D97-AF65-F5344CB8AC3E}">
        <p14:creationId xmlns:p14="http://schemas.microsoft.com/office/powerpoint/2010/main" val="40749448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8D62BC96-700D-44E1-AB24-B5684269912B}" type="slidenum">
              <a:rPr lang="zh-CN" altLang="en-US" smtClean="0"/>
              <a:t>7</a:t>
            </a:fld>
            <a:endParaRPr lang="zh-CN" altLang="en-US"/>
          </a:p>
        </p:txBody>
      </p:sp>
    </p:spTree>
    <p:extLst>
      <p:ext uri="{BB962C8B-B14F-4D97-AF65-F5344CB8AC3E}">
        <p14:creationId xmlns:p14="http://schemas.microsoft.com/office/powerpoint/2010/main" val="4005997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F35465A-4B36-414D-9681-DAC26FA4F401}" type="slidenum">
              <a:rPr lang="zh-CN" altLang="en-US" smtClean="0"/>
              <a:t>8</a:t>
            </a:fld>
            <a:endParaRPr lang="zh-CN" altLang="en-US"/>
          </a:p>
        </p:txBody>
      </p:sp>
    </p:spTree>
    <p:extLst>
      <p:ext uri="{BB962C8B-B14F-4D97-AF65-F5344CB8AC3E}">
        <p14:creationId xmlns:p14="http://schemas.microsoft.com/office/powerpoint/2010/main" val="33182367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6DD74CF-58DE-462A-B586-DECBA2D9B800}" type="slidenum">
              <a:rPr lang="zh-CN" altLang="en-US" smtClean="0"/>
              <a:t>9</a:t>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6DD74CF-58DE-462A-B586-DECBA2D9B800}" type="slidenum">
              <a:rPr lang="zh-CN" altLang="en-US" smtClean="0"/>
              <a:t>10</a:t>
            </a:fld>
            <a:endParaRPr lang="zh-CN" altLang="en-US"/>
          </a:p>
        </p:txBody>
      </p:sp>
    </p:spTree>
    <p:extLst>
      <p:ext uri="{BB962C8B-B14F-4D97-AF65-F5344CB8AC3E}">
        <p14:creationId xmlns:p14="http://schemas.microsoft.com/office/powerpoint/2010/main" val="20748367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0869D3-03D2-42E8-9181-678D4A1F63D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64DD7B5-4B5A-4237-987A-0A8A57AD16F6}"/>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840EB31-9819-4DA3-87CA-B4EB2E79BDF8}"/>
              </a:ext>
            </a:extLst>
          </p:cNvPr>
          <p:cNvSpPr>
            <a:spLocks noGrp="1"/>
          </p:cNvSpPr>
          <p:nvPr>
            <p:ph type="dt" sz="half" idx="10"/>
          </p:nvPr>
        </p:nvSpPr>
        <p:spPr>
          <a:xfrm>
            <a:off x="838200" y="6356350"/>
            <a:ext cx="2743200" cy="365125"/>
          </a:xfrm>
          <a:prstGeom prst="rect">
            <a:avLst/>
          </a:prstGeom>
        </p:spPr>
        <p:txBody>
          <a:bodyPr/>
          <a:lstStyle/>
          <a:p>
            <a:fld id="{DB19579E-7EA4-4EDF-9692-2ABE1F8025DF}" type="datetimeFigureOut">
              <a:rPr lang="en-US" smtClean="0"/>
              <a:t>30-Oct-21</a:t>
            </a:fld>
            <a:endParaRPr lang="en-US"/>
          </a:p>
        </p:txBody>
      </p:sp>
      <p:sp>
        <p:nvSpPr>
          <p:cNvPr id="5" name="Footer Placeholder 4">
            <a:extLst>
              <a:ext uri="{FF2B5EF4-FFF2-40B4-BE49-F238E27FC236}">
                <a16:creationId xmlns:a16="http://schemas.microsoft.com/office/drawing/2014/main" id="{FB1BA3CE-3AF4-45CD-AB03-DAF92730133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5E11AB3-0AE5-4ABF-9406-A5F1125D15D5}"/>
              </a:ext>
            </a:extLst>
          </p:cNvPr>
          <p:cNvSpPr>
            <a:spLocks noGrp="1"/>
          </p:cNvSpPr>
          <p:nvPr>
            <p:ph type="sldNum" sz="quarter" idx="12"/>
          </p:nvPr>
        </p:nvSpPr>
        <p:spPr>
          <a:xfrm>
            <a:off x="8610600" y="6356350"/>
            <a:ext cx="2743200" cy="365125"/>
          </a:xfrm>
          <a:prstGeom prst="rect">
            <a:avLst/>
          </a:prstGeom>
        </p:spPr>
        <p:txBody>
          <a:bodyPr/>
          <a:lstStyle/>
          <a:p>
            <a:fld id="{85387A77-36B3-4D0E-9283-05195A1CA195}" type="slidenum">
              <a:rPr lang="en-US" smtClean="0"/>
              <a:t>‹#›</a:t>
            </a:fld>
            <a:endParaRPr lang="en-US"/>
          </a:p>
        </p:txBody>
      </p:sp>
    </p:spTree>
    <p:extLst>
      <p:ext uri="{BB962C8B-B14F-4D97-AF65-F5344CB8AC3E}">
        <p14:creationId xmlns:p14="http://schemas.microsoft.com/office/powerpoint/2010/main" val="15545939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1CDF96-E082-4647-B21D-38C1C3601F0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23D77E8-5185-449B-B61E-9552D48360A0}"/>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C602EFE-4B59-4F7B-8C05-27D3F35ECBBC}"/>
              </a:ext>
            </a:extLst>
          </p:cNvPr>
          <p:cNvSpPr>
            <a:spLocks noGrp="1"/>
          </p:cNvSpPr>
          <p:nvPr>
            <p:ph type="dt" sz="half" idx="10"/>
          </p:nvPr>
        </p:nvSpPr>
        <p:spPr>
          <a:xfrm>
            <a:off x="838200" y="6356350"/>
            <a:ext cx="2743200" cy="365125"/>
          </a:xfrm>
          <a:prstGeom prst="rect">
            <a:avLst/>
          </a:prstGeom>
        </p:spPr>
        <p:txBody>
          <a:bodyPr/>
          <a:lstStyle/>
          <a:p>
            <a:fld id="{DB19579E-7EA4-4EDF-9692-2ABE1F8025DF}" type="datetimeFigureOut">
              <a:rPr lang="en-US" smtClean="0"/>
              <a:t>30-Oct-21</a:t>
            </a:fld>
            <a:endParaRPr lang="en-US"/>
          </a:p>
        </p:txBody>
      </p:sp>
      <p:sp>
        <p:nvSpPr>
          <p:cNvPr id="5" name="Footer Placeholder 4">
            <a:extLst>
              <a:ext uri="{FF2B5EF4-FFF2-40B4-BE49-F238E27FC236}">
                <a16:creationId xmlns:a16="http://schemas.microsoft.com/office/drawing/2014/main" id="{3BB0C304-A0FC-4C26-8C80-F649EA4EE2F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BE1E127-1E51-46AE-981A-10C603CEEE86}"/>
              </a:ext>
            </a:extLst>
          </p:cNvPr>
          <p:cNvSpPr>
            <a:spLocks noGrp="1"/>
          </p:cNvSpPr>
          <p:nvPr>
            <p:ph type="sldNum" sz="quarter" idx="12"/>
          </p:nvPr>
        </p:nvSpPr>
        <p:spPr>
          <a:xfrm>
            <a:off x="8610600" y="6356350"/>
            <a:ext cx="2743200" cy="365125"/>
          </a:xfrm>
          <a:prstGeom prst="rect">
            <a:avLst/>
          </a:prstGeom>
        </p:spPr>
        <p:txBody>
          <a:bodyPr/>
          <a:lstStyle/>
          <a:p>
            <a:fld id="{85387A77-36B3-4D0E-9283-05195A1CA195}" type="slidenum">
              <a:rPr lang="en-US" smtClean="0"/>
              <a:t>‹#›</a:t>
            </a:fld>
            <a:endParaRPr lang="en-US"/>
          </a:p>
        </p:txBody>
      </p:sp>
    </p:spTree>
    <p:extLst>
      <p:ext uri="{BB962C8B-B14F-4D97-AF65-F5344CB8AC3E}">
        <p14:creationId xmlns:p14="http://schemas.microsoft.com/office/powerpoint/2010/main" val="20557223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E9828DB-BE7B-423F-9741-A14F76643BCB}"/>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1481D52-8EAA-48C8-985D-38F8A1359842}"/>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B4A14D-1883-408C-8D9E-86FF022F06C7}"/>
              </a:ext>
            </a:extLst>
          </p:cNvPr>
          <p:cNvSpPr>
            <a:spLocks noGrp="1"/>
          </p:cNvSpPr>
          <p:nvPr>
            <p:ph type="dt" sz="half" idx="10"/>
          </p:nvPr>
        </p:nvSpPr>
        <p:spPr>
          <a:xfrm>
            <a:off x="838200" y="6356350"/>
            <a:ext cx="2743200" cy="365125"/>
          </a:xfrm>
          <a:prstGeom prst="rect">
            <a:avLst/>
          </a:prstGeom>
        </p:spPr>
        <p:txBody>
          <a:bodyPr/>
          <a:lstStyle/>
          <a:p>
            <a:fld id="{DB19579E-7EA4-4EDF-9692-2ABE1F8025DF}" type="datetimeFigureOut">
              <a:rPr lang="en-US" smtClean="0"/>
              <a:t>30-Oct-21</a:t>
            </a:fld>
            <a:endParaRPr lang="en-US"/>
          </a:p>
        </p:txBody>
      </p:sp>
      <p:sp>
        <p:nvSpPr>
          <p:cNvPr id="5" name="Footer Placeholder 4">
            <a:extLst>
              <a:ext uri="{FF2B5EF4-FFF2-40B4-BE49-F238E27FC236}">
                <a16:creationId xmlns:a16="http://schemas.microsoft.com/office/drawing/2014/main" id="{4FF162CB-95BB-4A14-AA07-6FF2AA2DB50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D04CD36-482B-4B49-8C54-BEC035B22A49}"/>
              </a:ext>
            </a:extLst>
          </p:cNvPr>
          <p:cNvSpPr>
            <a:spLocks noGrp="1"/>
          </p:cNvSpPr>
          <p:nvPr>
            <p:ph type="sldNum" sz="quarter" idx="12"/>
          </p:nvPr>
        </p:nvSpPr>
        <p:spPr>
          <a:xfrm>
            <a:off x="8610600" y="6356350"/>
            <a:ext cx="2743200" cy="365125"/>
          </a:xfrm>
          <a:prstGeom prst="rect">
            <a:avLst/>
          </a:prstGeom>
        </p:spPr>
        <p:txBody>
          <a:bodyPr/>
          <a:lstStyle/>
          <a:p>
            <a:fld id="{85387A77-36B3-4D0E-9283-05195A1CA195}" type="slidenum">
              <a:rPr lang="en-US" smtClean="0"/>
              <a:t>‹#›</a:t>
            </a:fld>
            <a:endParaRPr lang="en-US"/>
          </a:p>
        </p:txBody>
      </p:sp>
    </p:spTree>
    <p:extLst>
      <p:ext uri="{BB962C8B-B14F-4D97-AF65-F5344CB8AC3E}">
        <p14:creationId xmlns:p14="http://schemas.microsoft.com/office/powerpoint/2010/main" val="26831846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Section Header">
    <p:spTree>
      <p:nvGrpSpPr>
        <p:cNvPr id="1" name=""/>
        <p:cNvGrpSpPr/>
        <p:nvPr/>
      </p:nvGrpSpPr>
      <p:grpSpPr>
        <a:xfrm>
          <a:off x="0" y="0"/>
          <a:ext cx="0" cy="0"/>
          <a:chOff x="0" y="0"/>
          <a:chExt cx="0" cy="0"/>
        </a:xfrm>
      </p:grpSpPr>
      <p:pic>
        <p:nvPicPr>
          <p:cNvPr id="7" name="图片 3">
            <a:extLst>
              <a:ext uri="{FF2B5EF4-FFF2-40B4-BE49-F238E27FC236}">
                <a16:creationId xmlns:a16="http://schemas.microsoft.com/office/drawing/2014/main" id="{AA4445FC-6BED-48C2-AC10-866EE1DD365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390" t="3825" r="4298" b="38905"/>
          <a:stretch/>
        </p:blipFill>
        <p:spPr>
          <a:xfrm>
            <a:off x="-121920" y="-233362"/>
            <a:ext cx="12588240" cy="7091362"/>
          </a:xfrm>
          <a:prstGeom prst="rect">
            <a:avLst/>
          </a:prstGeom>
        </p:spPr>
      </p:pic>
    </p:spTree>
    <p:extLst>
      <p:ext uri="{BB962C8B-B14F-4D97-AF65-F5344CB8AC3E}">
        <p14:creationId xmlns:p14="http://schemas.microsoft.com/office/powerpoint/2010/main" val="2057874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pic>
        <p:nvPicPr>
          <p:cNvPr id="7" name="图片 3">
            <a:extLst>
              <a:ext uri="{FF2B5EF4-FFF2-40B4-BE49-F238E27FC236}">
                <a16:creationId xmlns:a16="http://schemas.microsoft.com/office/drawing/2014/main" id="{26D24AD3-5418-4DE0-8D25-55429911104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390" t="3825" r="4298" b="38905"/>
          <a:stretch/>
        </p:blipFill>
        <p:spPr>
          <a:xfrm>
            <a:off x="-121920" y="-233362"/>
            <a:ext cx="12588240" cy="7091362"/>
          </a:xfrm>
          <a:prstGeom prst="rect">
            <a:avLst/>
          </a:prstGeom>
        </p:spPr>
      </p:pic>
      <p:grpSp>
        <p:nvGrpSpPr>
          <p:cNvPr id="8" name="组合 4">
            <a:extLst>
              <a:ext uri="{FF2B5EF4-FFF2-40B4-BE49-F238E27FC236}">
                <a16:creationId xmlns:a16="http://schemas.microsoft.com/office/drawing/2014/main" id="{70464CB9-D752-49DA-B909-F18BBAE0EF67}"/>
              </a:ext>
            </a:extLst>
          </p:cNvPr>
          <p:cNvGrpSpPr/>
          <p:nvPr userDrawn="1"/>
        </p:nvGrpSpPr>
        <p:grpSpPr>
          <a:xfrm>
            <a:off x="347722" y="-419197"/>
            <a:ext cx="11473305" cy="6982043"/>
            <a:chOff x="-5011357" y="-419197"/>
            <a:chExt cx="11473305" cy="6982043"/>
          </a:xfrm>
        </p:grpSpPr>
        <p:pic>
          <p:nvPicPr>
            <p:cNvPr id="9" name="图片 5">
              <a:extLst>
                <a:ext uri="{FF2B5EF4-FFF2-40B4-BE49-F238E27FC236}">
                  <a16:creationId xmlns:a16="http://schemas.microsoft.com/office/drawing/2014/main" id="{397B4899-E660-4294-B46F-02D6FEEE0E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11357" y="445752"/>
              <a:ext cx="11473305" cy="6117094"/>
            </a:xfrm>
            <a:prstGeom prst="rect">
              <a:avLst/>
            </a:prstGeom>
          </p:spPr>
        </p:pic>
        <p:grpSp>
          <p:nvGrpSpPr>
            <p:cNvPr id="10" name="组合 6">
              <a:extLst>
                <a:ext uri="{FF2B5EF4-FFF2-40B4-BE49-F238E27FC236}">
                  <a16:creationId xmlns:a16="http://schemas.microsoft.com/office/drawing/2014/main" id="{0D747974-AAF2-4BEE-9A26-3B912020100C}"/>
                </a:ext>
              </a:extLst>
            </p:cNvPr>
            <p:cNvGrpSpPr/>
            <p:nvPr/>
          </p:nvGrpSpPr>
          <p:grpSpPr>
            <a:xfrm>
              <a:off x="-4822857" y="-419197"/>
              <a:ext cx="1125745" cy="2130005"/>
              <a:chOff x="-5030286" y="-385762"/>
              <a:chExt cx="1323975" cy="2505074"/>
            </a:xfrm>
          </p:grpSpPr>
          <p:sp>
            <p:nvSpPr>
              <p:cNvPr id="14" name="矩形 10">
                <a:extLst>
                  <a:ext uri="{FF2B5EF4-FFF2-40B4-BE49-F238E27FC236}">
                    <a16:creationId xmlns:a16="http://schemas.microsoft.com/office/drawing/2014/main" id="{AAD69632-0D2F-4F29-A4FA-A37E3A5CB0F1}"/>
                  </a:ext>
                </a:extLst>
              </p:cNvPr>
              <p:cNvSpPr/>
              <p:nvPr/>
            </p:nvSpPr>
            <p:spPr>
              <a:xfrm>
                <a:off x="-4459738" y="-385762"/>
                <a:ext cx="91440" cy="2204720"/>
              </a:xfrm>
              <a:prstGeom prst="rect">
                <a:avLst/>
              </a:prstGeom>
              <a:solidFill>
                <a:srgbClr val="15C6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5" name="图片 11">
                <a:extLst>
                  <a:ext uri="{FF2B5EF4-FFF2-40B4-BE49-F238E27FC236}">
                    <a16:creationId xmlns:a16="http://schemas.microsoft.com/office/drawing/2014/main" id="{EF891397-3943-4EE7-A7CA-F96B6DA74A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740408">
                <a:off x="-5030286" y="757237"/>
                <a:ext cx="1323975" cy="1362075"/>
              </a:xfrm>
              <a:prstGeom prst="rect">
                <a:avLst/>
              </a:prstGeom>
            </p:spPr>
          </p:pic>
        </p:grpSp>
        <p:grpSp>
          <p:nvGrpSpPr>
            <p:cNvPr id="11" name="组合 7">
              <a:extLst>
                <a:ext uri="{FF2B5EF4-FFF2-40B4-BE49-F238E27FC236}">
                  <a16:creationId xmlns:a16="http://schemas.microsoft.com/office/drawing/2014/main" id="{5008BCCF-53F6-4CF9-8E3C-D5B32F39059B}"/>
                </a:ext>
              </a:extLst>
            </p:cNvPr>
            <p:cNvGrpSpPr/>
            <p:nvPr/>
          </p:nvGrpSpPr>
          <p:grpSpPr>
            <a:xfrm>
              <a:off x="5248702" y="-419197"/>
              <a:ext cx="1125745" cy="2130005"/>
              <a:chOff x="1451292" y="-385762"/>
              <a:chExt cx="1323975" cy="2505074"/>
            </a:xfrm>
          </p:grpSpPr>
          <p:sp>
            <p:nvSpPr>
              <p:cNvPr id="12" name="矩形 8">
                <a:extLst>
                  <a:ext uri="{FF2B5EF4-FFF2-40B4-BE49-F238E27FC236}">
                    <a16:creationId xmlns:a16="http://schemas.microsoft.com/office/drawing/2014/main" id="{992B6A58-57E0-4F5E-BE6D-E15071998270}"/>
                  </a:ext>
                </a:extLst>
              </p:cNvPr>
              <p:cNvSpPr/>
              <p:nvPr/>
            </p:nvSpPr>
            <p:spPr>
              <a:xfrm>
                <a:off x="2021840" y="-385762"/>
                <a:ext cx="91440" cy="2204720"/>
              </a:xfrm>
              <a:prstGeom prst="rect">
                <a:avLst/>
              </a:prstGeom>
              <a:solidFill>
                <a:srgbClr val="15C6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3" name="图片 9">
                <a:extLst>
                  <a:ext uri="{FF2B5EF4-FFF2-40B4-BE49-F238E27FC236}">
                    <a16:creationId xmlns:a16="http://schemas.microsoft.com/office/drawing/2014/main" id="{416B5007-2321-4277-ACFD-EC975039B85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740408">
                <a:off x="1451292" y="757237"/>
                <a:ext cx="1323975" cy="1362075"/>
              </a:xfrm>
              <a:prstGeom prst="rect">
                <a:avLst/>
              </a:prstGeom>
            </p:spPr>
          </p:pic>
        </p:grpSp>
      </p:grpSp>
    </p:spTree>
    <p:extLst>
      <p:ext uri="{BB962C8B-B14F-4D97-AF65-F5344CB8AC3E}">
        <p14:creationId xmlns:p14="http://schemas.microsoft.com/office/powerpoint/2010/main" val="760301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Horizontal)">
                                      <p:cBhvr>
                                        <p:cTn id="7" dur="1250"/>
                                        <p:tgtEl>
                                          <p:spTgt spid="7"/>
                                        </p:tgtEl>
                                      </p:cBhvr>
                                    </p:animEffect>
                                  </p:childTnLst>
                                </p:cTn>
                              </p:par>
                            </p:childTnLst>
                          </p:cTn>
                        </p:par>
                        <p:par>
                          <p:cTn id="8" fill="hold">
                            <p:stCondLst>
                              <p:cond delay="1250"/>
                            </p:stCondLst>
                            <p:childTnLst>
                              <p:par>
                                <p:cTn id="9" presetID="47"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250"/>
                                        <p:tgtEl>
                                          <p:spTgt spid="8"/>
                                        </p:tgtEl>
                                      </p:cBhvr>
                                    </p:animEffect>
                                    <p:anim calcmode="lin" valueType="num">
                                      <p:cBhvr>
                                        <p:cTn id="12" dur="1250" fill="hold"/>
                                        <p:tgtEl>
                                          <p:spTgt spid="8"/>
                                        </p:tgtEl>
                                        <p:attrNameLst>
                                          <p:attrName>ppt_x</p:attrName>
                                        </p:attrNameLst>
                                      </p:cBhvr>
                                      <p:tavLst>
                                        <p:tav tm="0">
                                          <p:val>
                                            <p:strVal val="#ppt_x"/>
                                          </p:val>
                                        </p:tav>
                                        <p:tav tm="100000">
                                          <p:val>
                                            <p:strVal val="#ppt_x"/>
                                          </p:val>
                                        </p:tav>
                                      </p:tavLst>
                                    </p:anim>
                                    <p:anim calcmode="lin" valueType="num">
                                      <p:cBhvr>
                                        <p:cTn id="13" dur="125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4EC78C-D5E0-4662-847F-172B5B9F696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0A93F4D-CA1F-40CC-961D-29FBA6251F53}"/>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3B49B46-0A52-4D0F-821A-5F702915C8B7}"/>
              </a:ext>
            </a:extLst>
          </p:cNvPr>
          <p:cNvSpPr>
            <a:spLocks noGrp="1"/>
          </p:cNvSpPr>
          <p:nvPr>
            <p:ph type="dt" sz="half" idx="10"/>
          </p:nvPr>
        </p:nvSpPr>
        <p:spPr>
          <a:xfrm>
            <a:off x="838200" y="6356350"/>
            <a:ext cx="2743200" cy="365125"/>
          </a:xfrm>
          <a:prstGeom prst="rect">
            <a:avLst/>
          </a:prstGeom>
        </p:spPr>
        <p:txBody>
          <a:bodyPr/>
          <a:lstStyle/>
          <a:p>
            <a:fld id="{DB19579E-7EA4-4EDF-9692-2ABE1F8025DF}" type="datetimeFigureOut">
              <a:rPr lang="en-US" smtClean="0"/>
              <a:t>30-Oct-21</a:t>
            </a:fld>
            <a:endParaRPr lang="en-US"/>
          </a:p>
        </p:txBody>
      </p:sp>
      <p:sp>
        <p:nvSpPr>
          <p:cNvPr id="5" name="Footer Placeholder 4">
            <a:extLst>
              <a:ext uri="{FF2B5EF4-FFF2-40B4-BE49-F238E27FC236}">
                <a16:creationId xmlns:a16="http://schemas.microsoft.com/office/drawing/2014/main" id="{D5C3D438-64A8-4B10-902D-34423F7C4C8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7EB8742-DAF9-41CB-9C46-30EF0C85260D}"/>
              </a:ext>
            </a:extLst>
          </p:cNvPr>
          <p:cNvSpPr>
            <a:spLocks noGrp="1"/>
          </p:cNvSpPr>
          <p:nvPr>
            <p:ph type="sldNum" sz="quarter" idx="12"/>
          </p:nvPr>
        </p:nvSpPr>
        <p:spPr>
          <a:xfrm>
            <a:off x="8610600" y="6356350"/>
            <a:ext cx="2743200" cy="365125"/>
          </a:xfrm>
          <a:prstGeom prst="rect">
            <a:avLst/>
          </a:prstGeom>
        </p:spPr>
        <p:txBody>
          <a:bodyPr/>
          <a:lstStyle/>
          <a:p>
            <a:fld id="{85387A77-36B3-4D0E-9283-05195A1CA195}" type="slidenum">
              <a:rPr lang="en-US" smtClean="0"/>
              <a:t>‹#›</a:t>
            </a:fld>
            <a:endParaRPr lang="en-US"/>
          </a:p>
        </p:txBody>
      </p:sp>
    </p:spTree>
    <p:extLst>
      <p:ext uri="{BB962C8B-B14F-4D97-AF65-F5344CB8AC3E}">
        <p14:creationId xmlns:p14="http://schemas.microsoft.com/office/powerpoint/2010/main" val="26299504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AA4968-3791-44EC-976A-D492A0353D8D}"/>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AC68D34-F1FD-4E51-8638-EC5B66A8C7A2}"/>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02A438D-BE3E-427A-B384-493466CE2CF6}"/>
              </a:ext>
            </a:extLst>
          </p:cNvPr>
          <p:cNvSpPr>
            <a:spLocks noGrp="1"/>
          </p:cNvSpPr>
          <p:nvPr>
            <p:ph type="dt" sz="half" idx="10"/>
          </p:nvPr>
        </p:nvSpPr>
        <p:spPr>
          <a:xfrm>
            <a:off x="838200" y="6356350"/>
            <a:ext cx="2743200" cy="365125"/>
          </a:xfrm>
          <a:prstGeom prst="rect">
            <a:avLst/>
          </a:prstGeom>
        </p:spPr>
        <p:txBody>
          <a:bodyPr/>
          <a:lstStyle/>
          <a:p>
            <a:fld id="{DB19579E-7EA4-4EDF-9692-2ABE1F8025DF}" type="datetimeFigureOut">
              <a:rPr lang="en-US" smtClean="0"/>
              <a:t>30-Oct-21</a:t>
            </a:fld>
            <a:endParaRPr lang="en-US"/>
          </a:p>
        </p:txBody>
      </p:sp>
      <p:sp>
        <p:nvSpPr>
          <p:cNvPr id="5" name="Footer Placeholder 4">
            <a:extLst>
              <a:ext uri="{FF2B5EF4-FFF2-40B4-BE49-F238E27FC236}">
                <a16:creationId xmlns:a16="http://schemas.microsoft.com/office/drawing/2014/main" id="{42F0B5F3-33EB-4A21-A6DB-C8101ADD8E2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7E0B153-8899-4980-A45E-C5848A59CEA0}"/>
              </a:ext>
            </a:extLst>
          </p:cNvPr>
          <p:cNvSpPr>
            <a:spLocks noGrp="1"/>
          </p:cNvSpPr>
          <p:nvPr>
            <p:ph type="sldNum" sz="quarter" idx="12"/>
          </p:nvPr>
        </p:nvSpPr>
        <p:spPr>
          <a:xfrm>
            <a:off x="8610600" y="6356350"/>
            <a:ext cx="2743200" cy="365125"/>
          </a:xfrm>
          <a:prstGeom prst="rect">
            <a:avLst/>
          </a:prstGeom>
        </p:spPr>
        <p:txBody>
          <a:bodyPr/>
          <a:lstStyle/>
          <a:p>
            <a:fld id="{85387A77-36B3-4D0E-9283-05195A1CA195}" type="slidenum">
              <a:rPr lang="en-US" smtClean="0"/>
              <a:t>‹#›</a:t>
            </a:fld>
            <a:endParaRPr lang="en-US"/>
          </a:p>
        </p:txBody>
      </p:sp>
    </p:spTree>
    <p:extLst>
      <p:ext uri="{BB962C8B-B14F-4D97-AF65-F5344CB8AC3E}">
        <p14:creationId xmlns:p14="http://schemas.microsoft.com/office/powerpoint/2010/main" val="1070007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B08EFD-83D7-4FA6-A3F2-B876FF61AC9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2604FF8F-33CB-410B-BFB0-6DA864DE2897}"/>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86EAB7F-92A4-4414-B99D-2667FC1D6BF8}"/>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ECA1FB4-C494-47D2-81E9-06203F6C27F5}"/>
              </a:ext>
            </a:extLst>
          </p:cNvPr>
          <p:cNvSpPr>
            <a:spLocks noGrp="1"/>
          </p:cNvSpPr>
          <p:nvPr>
            <p:ph type="dt" sz="half" idx="10"/>
          </p:nvPr>
        </p:nvSpPr>
        <p:spPr>
          <a:xfrm>
            <a:off x="838200" y="6356350"/>
            <a:ext cx="2743200" cy="365125"/>
          </a:xfrm>
          <a:prstGeom prst="rect">
            <a:avLst/>
          </a:prstGeom>
        </p:spPr>
        <p:txBody>
          <a:bodyPr/>
          <a:lstStyle/>
          <a:p>
            <a:fld id="{DB19579E-7EA4-4EDF-9692-2ABE1F8025DF}" type="datetimeFigureOut">
              <a:rPr lang="en-US" smtClean="0"/>
              <a:t>30-Oct-21</a:t>
            </a:fld>
            <a:endParaRPr lang="en-US"/>
          </a:p>
        </p:txBody>
      </p:sp>
      <p:sp>
        <p:nvSpPr>
          <p:cNvPr id="6" name="Footer Placeholder 5">
            <a:extLst>
              <a:ext uri="{FF2B5EF4-FFF2-40B4-BE49-F238E27FC236}">
                <a16:creationId xmlns:a16="http://schemas.microsoft.com/office/drawing/2014/main" id="{1079C234-54BB-4D99-A3CF-30317498886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3449697-2534-48F0-9ACB-37338B8809A0}"/>
              </a:ext>
            </a:extLst>
          </p:cNvPr>
          <p:cNvSpPr>
            <a:spLocks noGrp="1"/>
          </p:cNvSpPr>
          <p:nvPr>
            <p:ph type="sldNum" sz="quarter" idx="12"/>
          </p:nvPr>
        </p:nvSpPr>
        <p:spPr>
          <a:xfrm>
            <a:off x="8610600" y="6356350"/>
            <a:ext cx="2743200" cy="365125"/>
          </a:xfrm>
          <a:prstGeom prst="rect">
            <a:avLst/>
          </a:prstGeom>
        </p:spPr>
        <p:txBody>
          <a:bodyPr/>
          <a:lstStyle/>
          <a:p>
            <a:fld id="{85387A77-36B3-4D0E-9283-05195A1CA195}" type="slidenum">
              <a:rPr lang="en-US" smtClean="0"/>
              <a:t>‹#›</a:t>
            </a:fld>
            <a:endParaRPr lang="en-US"/>
          </a:p>
        </p:txBody>
      </p:sp>
    </p:spTree>
    <p:extLst>
      <p:ext uri="{BB962C8B-B14F-4D97-AF65-F5344CB8AC3E}">
        <p14:creationId xmlns:p14="http://schemas.microsoft.com/office/powerpoint/2010/main" val="37160659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9F8966-3347-4809-9B89-C7402F28BDC2}"/>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7270CAA7-2643-439D-AE46-61B0CAB9D203}"/>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1AE389C-2BDC-4E35-8D95-A4A385B866B6}"/>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B4D2A62-2CFB-42AA-AC66-A292414D99F0}"/>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7A35308-F60C-419F-90B2-5464F38B05B4}"/>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02FAE17-BA79-4EC4-9650-531C8EA0B29F}"/>
              </a:ext>
            </a:extLst>
          </p:cNvPr>
          <p:cNvSpPr>
            <a:spLocks noGrp="1"/>
          </p:cNvSpPr>
          <p:nvPr>
            <p:ph type="dt" sz="half" idx="10"/>
          </p:nvPr>
        </p:nvSpPr>
        <p:spPr>
          <a:xfrm>
            <a:off x="838200" y="6356350"/>
            <a:ext cx="2743200" cy="365125"/>
          </a:xfrm>
          <a:prstGeom prst="rect">
            <a:avLst/>
          </a:prstGeom>
        </p:spPr>
        <p:txBody>
          <a:bodyPr/>
          <a:lstStyle/>
          <a:p>
            <a:fld id="{DB19579E-7EA4-4EDF-9692-2ABE1F8025DF}" type="datetimeFigureOut">
              <a:rPr lang="en-US" smtClean="0"/>
              <a:t>30-Oct-21</a:t>
            </a:fld>
            <a:endParaRPr lang="en-US"/>
          </a:p>
        </p:txBody>
      </p:sp>
      <p:sp>
        <p:nvSpPr>
          <p:cNvPr id="8" name="Footer Placeholder 7">
            <a:extLst>
              <a:ext uri="{FF2B5EF4-FFF2-40B4-BE49-F238E27FC236}">
                <a16:creationId xmlns:a16="http://schemas.microsoft.com/office/drawing/2014/main" id="{302642F1-DB56-4A85-9F55-7C4CCBEDAAE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71B6684F-84DB-4C00-91E7-CABD2C8575D5}"/>
              </a:ext>
            </a:extLst>
          </p:cNvPr>
          <p:cNvSpPr>
            <a:spLocks noGrp="1"/>
          </p:cNvSpPr>
          <p:nvPr>
            <p:ph type="sldNum" sz="quarter" idx="12"/>
          </p:nvPr>
        </p:nvSpPr>
        <p:spPr>
          <a:xfrm>
            <a:off x="8610600" y="6356350"/>
            <a:ext cx="2743200" cy="365125"/>
          </a:xfrm>
          <a:prstGeom prst="rect">
            <a:avLst/>
          </a:prstGeom>
        </p:spPr>
        <p:txBody>
          <a:bodyPr/>
          <a:lstStyle/>
          <a:p>
            <a:fld id="{85387A77-36B3-4D0E-9283-05195A1CA195}" type="slidenum">
              <a:rPr lang="en-US" smtClean="0"/>
              <a:t>‹#›</a:t>
            </a:fld>
            <a:endParaRPr lang="en-US"/>
          </a:p>
        </p:txBody>
      </p:sp>
    </p:spTree>
    <p:extLst>
      <p:ext uri="{BB962C8B-B14F-4D97-AF65-F5344CB8AC3E}">
        <p14:creationId xmlns:p14="http://schemas.microsoft.com/office/powerpoint/2010/main" val="28386823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E183AF-C8ED-48F0-873F-2BAD192C533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7292C320-1E4D-4E20-A26E-CF9EB17589BC}"/>
              </a:ext>
            </a:extLst>
          </p:cNvPr>
          <p:cNvSpPr>
            <a:spLocks noGrp="1"/>
          </p:cNvSpPr>
          <p:nvPr>
            <p:ph type="dt" sz="half" idx="10"/>
          </p:nvPr>
        </p:nvSpPr>
        <p:spPr>
          <a:xfrm>
            <a:off x="838200" y="6356350"/>
            <a:ext cx="2743200" cy="365125"/>
          </a:xfrm>
          <a:prstGeom prst="rect">
            <a:avLst/>
          </a:prstGeom>
        </p:spPr>
        <p:txBody>
          <a:bodyPr/>
          <a:lstStyle/>
          <a:p>
            <a:fld id="{DB19579E-7EA4-4EDF-9692-2ABE1F8025DF}" type="datetimeFigureOut">
              <a:rPr lang="en-US" smtClean="0"/>
              <a:t>30-Oct-21</a:t>
            </a:fld>
            <a:endParaRPr lang="en-US"/>
          </a:p>
        </p:txBody>
      </p:sp>
      <p:sp>
        <p:nvSpPr>
          <p:cNvPr id="4" name="Footer Placeholder 3">
            <a:extLst>
              <a:ext uri="{FF2B5EF4-FFF2-40B4-BE49-F238E27FC236}">
                <a16:creationId xmlns:a16="http://schemas.microsoft.com/office/drawing/2014/main" id="{77523277-24BD-4E62-880E-82FA55D9FA3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E0DF4A7E-722A-455B-A2CB-BE0D49EC4AB5}"/>
              </a:ext>
            </a:extLst>
          </p:cNvPr>
          <p:cNvSpPr>
            <a:spLocks noGrp="1"/>
          </p:cNvSpPr>
          <p:nvPr>
            <p:ph type="sldNum" sz="quarter" idx="12"/>
          </p:nvPr>
        </p:nvSpPr>
        <p:spPr>
          <a:xfrm>
            <a:off x="8610600" y="6356350"/>
            <a:ext cx="2743200" cy="365125"/>
          </a:xfrm>
          <a:prstGeom prst="rect">
            <a:avLst/>
          </a:prstGeom>
        </p:spPr>
        <p:txBody>
          <a:bodyPr/>
          <a:lstStyle/>
          <a:p>
            <a:fld id="{85387A77-36B3-4D0E-9283-05195A1CA195}" type="slidenum">
              <a:rPr lang="en-US" smtClean="0"/>
              <a:t>‹#›</a:t>
            </a:fld>
            <a:endParaRPr lang="en-US"/>
          </a:p>
        </p:txBody>
      </p:sp>
    </p:spTree>
    <p:extLst>
      <p:ext uri="{BB962C8B-B14F-4D97-AF65-F5344CB8AC3E}">
        <p14:creationId xmlns:p14="http://schemas.microsoft.com/office/powerpoint/2010/main" val="26790278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211682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C5217B-2A3E-4B31-BE73-2948E5BD2A5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04AF99E-AA6A-426B-9412-511B3B67E1EA}"/>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3C45C0A-F327-44B2-B8A8-A9CC6B41AA2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9318432-A0C7-47B1-84E5-02900FC8C044}"/>
              </a:ext>
            </a:extLst>
          </p:cNvPr>
          <p:cNvSpPr>
            <a:spLocks noGrp="1"/>
          </p:cNvSpPr>
          <p:nvPr>
            <p:ph type="dt" sz="half" idx="10"/>
          </p:nvPr>
        </p:nvSpPr>
        <p:spPr>
          <a:xfrm>
            <a:off x="838200" y="6356350"/>
            <a:ext cx="2743200" cy="365125"/>
          </a:xfrm>
          <a:prstGeom prst="rect">
            <a:avLst/>
          </a:prstGeom>
        </p:spPr>
        <p:txBody>
          <a:bodyPr/>
          <a:lstStyle/>
          <a:p>
            <a:fld id="{DB19579E-7EA4-4EDF-9692-2ABE1F8025DF}" type="datetimeFigureOut">
              <a:rPr lang="en-US" smtClean="0"/>
              <a:t>30-Oct-21</a:t>
            </a:fld>
            <a:endParaRPr lang="en-US"/>
          </a:p>
        </p:txBody>
      </p:sp>
      <p:sp>
        <p:nvSpPr>
          <p:cNvPr id="6" name="Footer Placeholder 5">
            <a:extLst>
              <a:ext uri="{FF2B5EF4-FFF2-40B4-BE49-F238E27FC236}">
                <a16:creationId xmlns:a16="http://schemas.microsoft.com/office/drawing/2014/main" id="{80CAD664-E959-46AC-9420-B8AE5B62318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B061689-D834-4377-801A-2C6CA1D36FFC}"/>
              </a:ext>
            </a:extLst>
          </p:cNvPr>
          <p:cNvSpPr>
            <a:spLocks noGrp="1"/>
          </p:cNvSpPr>
          <p:nvPr>
            <p:ph type="sldNum" sz="quarter" idx="12"/>
          </p:nvPr>
        </p:nvSpPr>
        <p:spPr>
          <a:xfrm>
            <a:off x="8610600" y="6356350"/>
            <a:ext cx="2743200" cy="365125"/>
          </a:xfrm>
          <a:prstGeom prst="rect">
            <a:avLst/>
          </a:prstGeom>
        </p:spPr>
        <p:txBody>
          <a:bodyPr/>
          <a:lstStyle/>
          <a:p>
            <a:fld id="{85387A77-36B3-4D0E-9283-05195A1CA195}" type="slidenum">
              <a:rPr lang="en-US" smtClean="0"/>
              <a:t>‹#›</a:t>
            </a:fld>
            <a:endParaRPr lang="en-US"/>
          </a:p>
        </p:txBody>
      </p:sp>
    </p:spTree>
    <p:extLst>
      <p:ext uri="{BB962C8B-B14F-4D97-AF65-F5344CB8AC3E}">
        <p14:creationId xmlns:p14="http://schemas.microsoft.com/office/powerpoint/2010/main" val="24024992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82D4A5-E2E3-40C4-8405-2F388CF0CF6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90442FF-C3C6-4620-A556-E52D37685817}"/>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A6C5C65-B215-40FC-984A-AD0B950A8FA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A0840CD-79A5-4E15-8682-59B4037D792C}"/>
              </a:ext>
            </a:extLst>
          </p:cNvPr>
          <p:cNvSpPr>
            <a:spLocks noGrp="1"/>
          </p:cNvSpPr>
          <p:nvPr>
            <p:ph type="dt" sz="half" idx="10"/>
          </p:nvPr>
        </p:nvSpPr>
        <p:spPr>
          <a:xfrm>
            <a:off x="838200" y="6356350"/>
            <a:ext cx="2743200" cy="365125"/>
          </a:xfrm>
          <a:prstGeom prst="rect">
            <a:avLst/>
          </a:prstGeom>
        </p:spPr>
        <p:txBody>
          <a:bodyPr/>
          <a:lstStyle/>
          <a:p>
            <a:fld id="{DB19579E-7EA4-4EDF-9692-2ABE1F8025DF}" type="datetimeFigureOut">
              <a:rPr lang="en-US" smtClean="0"/>
              <a:t>30-Oct-21</a:t>
            </a:fld>
            <a:endParaRPr lang="en-US"/>
          </a:p>
        </p:txBody>
      </p:sp>
      <p:sp>
        <p:nvSpPr>
          <p:cNvPr id="6" name="Footer Placeholder 5">
            <a:extLst>
              <a:ext uri="{FF2B5EF4-FFF2-40B4-BE49-F238E27FC236}">
                <a16:creationId xmlns:a16="http://schemas.microsoft.com/office/drawing/2014/main" id="{73E68761-2A17-40F8-A1A4-A2069F85C23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C7A45AF-EF29-410E-99E4-A43F793FA207}"/>
              </a:ext>
            </a:extLst>
          </p:cNvPr>
          <p:cNvSpPr>
            <a:spLocks noGrp="1"/>
          </p:cNvSpPr>
          <p:nvPr>
            <p:ph type="sldNum" sz="quarter" idx="12"/>
          </p:nvPr>
        </p:nvSpPr>
        <p:spPr>
          <a:xfrm>
            <a:off x="8610600" y="6356350"/>
            <a:ext cx="2743200" cy="365125"/>
          </a:xfrm>
          <a:prstGeom prst="rect">
            <a:avLst/>
          </a:prstGeom>
        </p:spPr>
        <p:txBody>
          <a:bodyPr/>
          <a:lstStyle/>
          <a:p>
            <a:fld id="{85387A77-36B3-4D0E-9283-05195A1CA195}" type="slidenum">
              <a:rPr lang="en-US" smtClean="0"/>
              <a:t>‹#›</a:t>
            </a:fld>
            <a:endParaRPr lang="en-US"/>
          </a:p>
        </p:txBody>
      </p:sp>
    </p:spTree>
    <p:extLst>
      <p:ext uri="{BB962C8B-B14F-4D97-AF65-F5344CB8AC3E}">
        <p14:creationId xmlns:p14="http://schemas.microsoft.com/office/powerpoint/2010/main" val="35548934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4.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3.png"/><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图片 3">
            <a:extLst>
              <a:ext uri="{FF2B5EF4-FFF2-40B4-BE49-F238E27FC236}">
                <a16:creationId xmlns:a16="http://schemas.microsoft.com/office/drawing/2014/main" id="{83B6F781-37CA-4929-8897-DB61B0909830}"/>
              </a:ext>
            </a:extLst>
          </p:cNvPr>
          <p:cNvPicPr>
            <a:picLocks noChangeAspect="1"/>
          </p:cNvPicPr>
          <p:nvPr userDrawn="1"/>
        </p:nvPicPr>
        <p:blipFill rotWithShape="1">
          <a:blip r:embed="rId15">
            <a:extLst>
              <a:ext uri="{28A0092B-C50C-407E-A947-70E740481C1C}">
                <a14:useLocalDpi xmlns:a14="http://schemas.microsoft.com/office/drawing/2010/main" val="0"/>
              </a:ext>
            </a:extLst>
          </a:blip>
          <a:srcRect l="5390" t="3825" r="4298" b="38905"/>
          <a:stretch/>
        </p:blipFill>
        <p:spPr>
          <a:xfrm>
            <a:off x="-121920" y="-233362"/>
            <a:ext cx="12588240" cy="7091362"/>
          </a:xfrm>
          <a:prstGeom prst="rect">
            <a:avLst/>
          </a:prstGeom>
        </p:spPr>
      </p:pic>
      <p:pic>
        <p:nvPicPr>
          <p:cNvPr id="8" name="图片 4">
            <a:extLst>
              <a:ext uri="{FF2B5EF4-FFF2-40B4-BE49-F238E27FC236}">
                <a16:creationId xmlns:a16="http://schemas.microsoft.com/office/drawing/2014/main" id="{C6F490BA-D6E2-4931-B9BE-756154508AAC}"/>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455690" y="645806"/>
            <a:ext cx="6006258" cy="4963970"/>
          </a:xfrm>
          <a:prstGeom prst="rect">
            <a:avLst/>
          </a:prstGeom>
        </p:spPr>
      </p:pic>
      <p:grpSp>
        <p:nvGrpSpPr>
          <p:cNvPr id="9" name="组合 5">
            <a:extLst>
              <a:ext uri="{FF2B5EF4-FFF2-40B4-BE49-F238E27FC236}">
                <a16:creationId xmlns:a16="http://schemas.microsoft.com/office/drawing/2014/main" id="{66DD6797-4147-483E-AFB8-6C29EBF7A010}"/>
              </a:ext>
            </a:extLst>
          </p:cNvPr>
          <p:cNvGrpSpPr/>
          <p:nvPr userDrawn="1"/>
        </p:nvGrpSpPr>
        <p:grpSpPr>
          <a:xfrm>
            <a:off x="688277" y="-419197"/>
            <a:ext cx="1125745" cy="2130005"/>
            <a:chOff x="1451292" y="-385762"/>
            <a:chExt cx="1323975" cy="2505074"/>
          </a:xfrm>
        </p:grpSpPr>
        <p:sp>
          <p:nvSpPr>
            <p:cNvPr id="10" name="矩形 6">
              <a:extLst>
                <a:ext uri="{FF2B5EF4-FFF2-40B4-BE49-F238E27FC236}">
                  <a16:creationId xmlns:a16="http://schemas.microsoft.com/office/drawing/2014/main" id="{348F58BB-1053-45A6-B26F-84D4F263CD5A}"/>
                </a:ext>
              </a:extLst>
            </p:cNvPr>
            <p:cNvSpPr/>
            <p:nvPr/>
          </p:nvSpPr>
          <p:spPr>
            <a:xfrm>
              <a:off x="2021840" y="-385762"/>
              <a:ext cx="91440" cy="2204720"/>
            </a:xfrm>
            <a:prstGeom prst="rect">
              <a:avLst/>
            </a:prstGeom>
            <a:solidFill>
              <a:srgbClr val="15C6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1" name="图片 7">
              <a:extLst>
                <a:ext uri="{FF2B5EF4-FFF2-40B4-BE49-F238E27FC236}">
                  <a16:creationId xmlns:a16="http://schemas.microsoft.com/office/drawing/2014/main" id="{66D8C18F-E4EA-40C9-9AB3-03B15C97EB57}"/>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rot="740408">
              <a:off x="1451292" y="757237"/>
              <a:ext cx="1323975" cy="1362075"/>
            </a:xfrm>
            <a:prstGeom prst="rect">
              <a:avLst/>
            </a:prstGeom>
          </p:spPr>
        </p:pic>
      </p:grpSp>
      <p:grpSp>
        <p:nvGrpSpPr>
          <p:cNvPr id="12" name="组合 17">
            <a:extLst>
              <a:ext uri="{FF2B5EF4-FFF2-40B4-BE49-F238E27FC236}">
                <a16:creationId xmlns:a16="http://schemas.microsoft.com/office/drawing/2014/main" id="{90531DFF-D2D2-4750-B0D8-E8742E44F1AE}"/>
              </a:ext>
            </a:extLst>
          </p:cNvPr>
          <p:cNvGrpSpPr/>
          <p:nvPr userDrawn="1"/>
        </p:nvGrpSpPr>
        <p:grpSpPr>
          <a:xfrm>
            <a:off x="5248702" y="-419197"/>
            <a:ext cx="1125745" cy="2130005"/>
            <a:chOff x="1451292" y="-385762"/>
            <a:chExt cx="1323975" cy="2505074"/>
          </a:xfrm>
        </p:grpSpPr>
        <p:sp>
          <p:nvSpPr>
            <p:cNvPr id="13" name="矩形 18">
              <a:extLst>
                <a:ext uri="{FF2B5EF4-FFF2-40B4-BE49-F238E27FC236}">
                  <a16:creationId xmlns:a16="http://schemas.microsoft.com/office/drawing/2014/main" id="{E7C7A594-D5C7-43D8-B2A0-A3DCE8A387D2}"/>
                </a:ext>
              </a:extLst>
            </p:cNvPr>
            <p:cNvSpPr/>
            <p:nvPr/>
          </p:nvSpPr>
          <p:spPr>
            <a:xfrm>
              <a:off x="2021840" y="-385762"/>
              <a:ext cx="91440" cy="2204720"/>
            </a:xfrm>
            <a:prstGeom prst="rect">
              <a:avLst/>
            </a:prstGeom>
            <a:solidFill>
              <a:srgbClr val="15C6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4" name="图片 19">
              <a:extLst>
                <a:ext uri="{FF2B5EF4-FFF2-40B4-BE49-F238E27FC236}">
                  <a16:creationId xmlns:a16="http://schemas.microsoft.com/office/drawing/2014/main" id="{944052C2-101C-43D1-AB42-066755449474}"/>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rot="740408">
              <a:off x="1451292" y="757237"/>
              <a:ext cx="1323975" cy="1362075"/>
            </a:xfrm>
            <a:prstGeom prst="rect">
              <a:avLst/>
            </a:prstGeom>
          </p:spPr>
        </p:pic>
      </p:grpSp>
      <p:pic>
        <p:nvPicPr>
          <p:cNvPr id="3" name="Picture 2" descr="A picture containing diagram&#10;&#10;Description automatically generated">
            <a:extLst>
              <a:ext uri="{FF2B5EF4-FFF2-40B4-BE49-F238E27FC236}">
                <a16:creationId xmlns:a16="http://schemas.microsoft.com/office/drawing/2014/main" id="{DB199274-F7D1-4477-8DE3-946667D9DA33}"/>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17685327" y="10421408"/>
            <a:ext cx="1648622" cy="1424227"/>
          </a:xfrm>
          <a:prstGeom prst="rect">
            <a:avLst/>
          </a:prstGeom>
        </p:spPr>
      </p:pic>
      <p:sp>
        <p:nvSpPr>
          <p:cNvPr id="4" name="TextBox 3">
            <a:extLst>
              <a:ext uri="{FF2B5EF4-FFF2-40B4-BE49-F238E27FC236}">
                <a16:creationId xmlns:a16="http://schemas.microsoft.com/office/drawing/2014/main" id="{797EEDD5-239C-45DC-A059-1118A164881F}"/>
              </a:ext>
            </a:extLst>
          </p:cNvPr>
          <p:cNvSpPr txBox="1"/>
          <p:nvPr userDrawn="1"/>
        </p:nvSpPr>
        <p:spPr>
          <a:xfrm>
            <a:off x="11208910" y="6396335"/>
            <a:ext cx="983090" cy="461665"/>
          </a:xfrm>
          <a:prstGeom prst="rect">
            <a:avLst/>
          </a:prstGeom>
          <a:noFill/>
        </p:spPr>
        <p:txBody>
          <a:bodyPr wrap="none" rtlCol="0">
            <a:spAutoFit/>
          </a:bodyPr>
          <a:lstStyle/>
          <a:p>
            <a:r>
              <a:rPr lang="en-US" sz="2400">
                <a:solidFill>
                  <a:schemeClr val="bg1"/>
                </a:solidFill>
              </a:rPr>
              <a:t>KTUTS</a:t>
            </a:r>
          </a:p>
        </p:txBody>
      </p:sp>
      <p:sp>
        <p:nvSpPr>
          <p:cNvPr id="15" name="TextBox 14">
            <a:extLst>
              <a:ext uri="{FF2B5EF4-FFF2-40B4-BE49-F238E27FC236}">
                <a16:creationId xmlns:a16="http://schemas.microsoft.com/office/drawing/2014/main" id="{929ED304-6DF0-4D44-A359-78A0E1B51C81}"/>
              </a:ext>
            </a:extLst>
          </p:cNvPr>
          <p:cNvSpPr txBox="1"/>
          <p:nvPr userDrawn="1"/>
        </p:nvSpPr>
        <p:spPr>
          <a:xfrm>
            <a:off x="10967875" y="95116"/>
            <a:ext cx="1165704" cy="461665"/>
          </a:xfrm>
          <a:prstGeom prst="rect">
            <a:avLst/>
          </a:prstGeom>
          <a:noFill/>
        </p:spPr>
        <p:txBody>
          <a:bodyPr wrap="none" rtlCol="0">
            <a:spAutoFit/>
          </a:bodyPr>
          <a:lstStyle/>
          <a:p>
            <a:r>
              <a:rPr lang="en-US" sz="2400">
                <a:solidFill>
                  <a:schemeClr val="accent5">
                    <a:lumMod val="40000"/>
                    <a:lumOff val="60000"/>
                  </a:schemeClr>
                </a:solidFill>
                <a:latin typeface="UTM Showcard" panose="02040603050506020204" pitchFamily="18" charset="0"/>
              </a:rPr>
              <a:t>KTUTS</a:t>
            </a:r>
          </a:p>
        </p:txBody>
      </p:sp>
    </p:spTree>
    <p:extLst>
      <p:ext uri="{BB962C8B-B14F-4D97-AF65-F5344CB8AC3E}">
        <p14:creationId xmlns:p14="http://schemas.microsoft.com/office/powerpoint/2010/main" val="280519650"/>
      </p:ext>
    </p:extLst>
  </p:cSld>
  <p:clrMap bg1="lt1" tx1="dk1" bg2="lt2" tx2="dk2" accent1="accent1" accent2="accent2" accent3="accent3" accent4="accent4" accent5="accent5" accent6="accent6" hlink="hlink" folHlink="folHlink"/>
  <p:sldLayoutIdLst>
    <p:sldLayoutId id="2147483653" r:id="rId1"/>
    <p:sldLayoutId id="2147483654" r:id="rId2"/>
    <p:sldLayoutId id="2147483655" r:id="rId3"/>
    <p:sldLayoutId id="2147483656" r:id="rId4"/>
    <p:sldLayoutId id="2147483657" r:id="rId5"/>
    <p:sldLayoutId id="2147483658" r:id="rId6"/>
    <p:sldLayoutId id="2147483659" r:id="rId7"/>
    <p:sldLayoutId id="2147483660" r:id="rId8"/>
    <p:sldLayoutId id="2147483661" r:id="rId9"/>
    <p:sldLayoutId id="2147483662" r:id="rId10"/>
    <p:sldLayoutId id="2147483663" r:id="rId11"/>
    <p:sldLayoutId id="2147483676" r:id="rId12"/>
    <p:sldLayoutId id="2147483677" r:id="rId13"/>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47" presetClass="entr" presetSubtype="0" fill="hold" nodeType="after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par>
                                <p:cTn id="20" presetID="47" presetClass="entr" presetSubtype="0"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12.xml"/><Relationship Id="rId5" Type="http://schemas.microsoft.com/office/2007/relationships/hdphoto" Target="../media/hdphoto2.wdp"/><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13.xml"/><Relationship Id="rId5" Type="http://schemas.openxmlformats.org/officeDocument/2006/relationships/image" Target="../media/image18.png"/><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 Id="rId5" Type="http://schemas.openxmlformats.org/officeDocument/2006/relationships/image" Target="../media/image23.png"/><Relationship Id="rId4" Type="http://schemas.microsoft.com/office/2007/relationships/hdphoto" Target="../media/hdphoto5.wdp"/></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2.xml"/><Relationship Id="rId5" Type="http://schemas.openxmlformats.org/officeDocument/2006/relationships/image" Target="../media/image26.jpg"/><Relationship Id="rId4" Type="http://schemas.microsoft.com/office/2007/relationships/hdphoto" Target="../media/hdphoto6.wdp"/></Relationships>
</file>

<file path=ppt/slides/_rels/slide13.xml.rels><?xml version="1.0" encoding="UTF-8" standalone="yes"?>
<Relationships xmlns="http://schemas.openxmlformats.org/package/2006/relationships"><Relationship Id="rId3" Type="http://schemas.openxmlformats.org/officeDocument/2006/relationships/slide" Target="slide12.xml"/><Relationship Id="rId2" Type="http://schemas.openxmlformats.org/officeDocument/2006/relationships/slide" Target="slide11.xml"/><Relationship Id="rId1" Type="http://schemas.openxmlformats.org/officeDocument/2006/relationships/slideLayout" Target="../slideLayouts/slideLayout12.xml"/><Relationship Id="rId6" Type="http://schemas.microsoft.com/office/2007/relationships/hdphoto" Target="../media/hdphoto7.wdp"/><Relationship Id="rId5" Type="http://schemas.openxmlformats.org/officeDocument/2006/relationships/image" Target="../media/image28.png"/><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4.png"/><Relationship Id="rId1" Type="http://schemas.openxmlformats.org/officeDocument/2006/relationships/slideLayout" Target="../slideLayouts/slideLayout12.xml"/><Relationship Id="rId5" Type="http://schemas.openxmlformats.org/officeDocument/2006/relationships/image" Target="../media/image31.png"/><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3" Type="http://schemas.openxmlformats.org/officeDocument/2006/relationships/slide" Target="slide12.xml"/><Relationship Id="rId2" Type="http://schemas.openxmlformats.org/officeDocument/2006/relationships/slide" Target="slide11.xml"/><Relationship Id="rId1" Type="http://schemas.openxmlformats.org/officeDocument/2006/relationships/slideLayout" Target="../slideLayouts/slideLayout12.xml"/><Relationship Id="rId6" Type="http://schemas.openxmlformats.org/officeDocument/2006/relationships/image" Target="../media/image33.png"/><Relationship Id="rId5" Type="http://schemas.microsoft.com/office/2007/relationships/hdphoto" Target="../media/hdphoto8.wdp"/><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audio" Target="../media/audio2.wav"/><Relationship Id="rId1" Type="http://schemas.openxmlformats.org/officeDocument/2006/relationships/slideLayout" Target="../slideLayouts/slideLayout12.xml"/><Relationship Id="rId5" Type="http://schemas.openxmlformats.org/officeDocument/2006/relationships/image" Target="../media/image20.png"/><Relationship Id="rId4" Type="http://schemas.openxmlformats.org/officeDocument/2006/relationships/image" Target="../media/image38.gif"/></Relationships>
</file>

<file path=ppt/slides/_rels/slide19.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audio" Target="../media/audio1.wav"/><Relationship Id="rId7" Type="http://schemas.openxmlformats.org/officeDocument/2006/relationships/image" Target="../media/image41.png"/><Relationship Id="rId2" Type="http://schemas.openxmlformats.org/officeDocument/2006/relationships/slideLayout" Target="../slideLayouts/slideLayout12.xml"/><Relationship Id="rId1" Type="http://schemas.openxmlformats.org/officeDocument/2006/relationships/tags" Target="../tags/tag2.xml"/><Relationship Id="rId6" Type="http://schemas.openxmlformats.org/officeDocument/2006/relationships/image" Target="../media/image40.gif"/><Relationship Id="rId11" Type="http://schemas.microsoft.com/office/2007/relationships/hdphoto" Target="../media/hdphoto9.wdp"/><Relationship Id="rId5" Type="http://schemas.openxmlformats.org/officeDocument/2006/relationships/image" Target="../media/image39.png"/><Relationship Id="rId10" Type="http://schemas.openxmlformats.org/officeDocument/2006/relationships/image" Target="../media/image43.png"/><Relationship Id="rId4" Type="http://schemas.openxmlformats.org/officeDocument/2006/relationships/image" Target="../media/image37.png"/><Relationship Id="rId9" Type="http://schemas.openxmlformats.org/officeDocument/2006/relationships/slide" Target="slide20.xml"/></Relationships>
</file>

<file path=ppt/slides/_rels/slide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audio" Target="../media/audio1.wav"/><Relationship Id="rId7" Type="http://schemas.openxmlformats.org/officeDocument/2006/relationships/image" Target="../media/image41.png"/><Relationship Id="rId2" Type="http://schemas.openxmlformats.org/officeDocument/2006/relationships/slideLayout" Target="../slideLayouts/slideLayout12.xml"/><Relationship Id="rId1" Type="http://schemas.openxmlformats.org/officeDocument/2006/relationships/tags" Target="../tags/tag3.xml"/><Relationship Id="rId6" Type="http://schemas.openxmlformats.org/officeDocument/2006/relationships/image" Target="../media/image44.gif"/><Relationship Id="rId11" Type="http://schemas.microsoft.com/office/2007/relationships/hdphoto" Target="../media/hdphoto10.wdp"/><Relationship Id="rId5" Type="http://schemas.openxmlformats.org/officeDocument/2006/relationships/image" Target="../media/image39.png"/><Relationship Id="rId10" Type="http://schemas.openxmlformats.org/officeDocument/2006/relationships/image" Target="../media/image45.png"/><Relationship Id="rId4" Type="http://schemas.openxmlformats.org/officeDocument/2006/relationships/image" Target="../media/image37.png"/><Relationship Id="rId9" Type="http://schemas.openxmlformats.org/officeDocument/2006/relationships/slide" Target="slide21.xml"/></Relationships>
</file>

<file path=ppt/slides/_rels/slide21.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audio" Target="../media/audio1.wav"/><Relationship Id="rId7" Type="http://schemas.openxmlformats.org/officeDocument/2006/relationships/image" Target="../media/image47.png"/><Relationship Id="rId2" Type="http://schemas.openxmlformats.org/officeDocument/2006/relationships/slideLayout" Target="../slideLayouts/slideLayout12.xml"/><Relationship Id="rId1" Type="http://schemas.openxmlformats.org/officeDocument/2006/relationships/tags" Target="../tags/tag4.xml"/><Relationship Id="rId6" Type="http://schemas.openxmlformats.org/officeDocument/2006/relationships/image" Target="../media/image46.gif"/><Relationship Id="rId11" Type="http://schemas.microsoft.com/office/2007/relationships/hdphoto" Target="../media/hdphoto11.wdp"/><Relationship Id="rId5" Type="http://schemas.openxmlformats.org/officeDocument/2006/relationships/image" Target="../media/image39.png"/><Relationship Id="rId10" Type="http://schemas.openxmlformats.org/officeDocument/2006/relationships/image" Target="../media/image48.png"/><Relationship Id="rId4" Type="http://schemas.openxmlformats.org/officeDocument/2006/relationships/image" Target="../media/image37.png"/><Relationship Id="rId9" Type="http://schemas.openxmlformats.org/officeDocument/2006/relationships/slide" Target="slide22.xml"/></Relationships>
</file>

<file path=ppt/slides/_rels/slide22.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audio" Target="../media/audio1.wav"/><Relationship Id="rId7" Type="http://schemas.openxmlformats.org/officeDocument/2006/relationships/image" Target="../media/image50.png"/><Relationship Id="rId2" Type="http://schemas.openxmlformats.org/officeDocument/2006/relationships/slideLayout" Target="../slideLayouts/slideLayout12.xml"/><Relationship Id="rId1" Type="http://schemas.openxmlformats.org/officeDocument/2006/relationships/tags" Target="../tags/tag5.xml"/><Relationship Id="rId6" Type="http://schemas.openxmlformats.org/officeDocument/2006/relationships/image" Target="../media/image49.gif"/><Relationship Id="rId11" Type="http://schemas.microsoft.com/office/2007/relationships/hdphoto" Target="../media/hdphoto9.wdp"/><Relationship Id="rId5" Type="http://schemas.openxmlformats.org/officeDocument/2006/relationships/image" Target="../media/image39.png"/><Relationship Id="rId10" Type="http://schemas.openxmlformats.org/officeDocument/2006/relationships/image" Target="../media/image51.png"/><Relationship Id="rId4" Type="http://schemas.openxmlformats.org/officeDocument/2006/relationships/image" Target="../media/image37.png"/><Relationship Id="rId9" Type="http://schemas.openxmlformats.org/officeDocument/2006/relationships/slide" Target="slide23.xml"/></Relationships>
</file>

<file path=ppt/slides/_rels/slide23.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slide" Target="slide12.xml"/><Relationship Id="rId7" Type="http://schemas.openxmlformats.org/officeDocument/2006/relationships/image" Target="../media/image22.png"/><Relationship Id="rId2" Type="http://schemas.openxmlformats.org/officeDocument/2006/relationships/slide" Target="slide11.xml"/><Relationship Id="rId1" Type="http://schemas.openxmlformats.org/officeDocument/2006/relationships/slideLayout" Target="../slideLayouts/slideLayout12.xml"/><Relationship Id="rId6" Type="http://schemas.microsoft.com/office/2007/relationships/hdphoto" Target="../media/hdphoto13.wdp"/><Relationship Id="rId5" Type="http://schemas.microsoft.com/office/2007/relationships/hdphoto" Target="../media/hdphoto12.wdp"/><Relationship Id="rId4" Type="http://schemas.openxmlformats.org/officeDocument/2006/relationships/image" Target="../media/image52.png"/><Relationship Id="rId9" Type="http://schemas.openxmlformats.org/officeDocument/2006/relationships/image" Target="../media/image53.gif"/></Relationships>
</file>

<file path=ppt/slides/_rels/slide2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12.xml"/><Relationship Id="rId5" Type="http://schemas.microsoft.com/office/2007/relationships/hdphoto" Target="../media/hdphoto2.wdp"/><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audio" Target="../media/audio1.wav"/><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audio" Target="../media/audio1.wav"/><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9.png"/><Relationship Id="rId7"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xml"/><Relationship Id="rId1" Type="http://schemas.openxmlformats.org/officeDocument/2006/relationships/slideLayout" Target="../slideLayouts/slideLayout13.xml"/><Relationship Id="rId5" Type="http://schemas.openxmlformats.org/officeDocument/2006/relationships/image" Target="../media/image17.png"/><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2" cstate="print">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rcRect l="-19" t="5436" r="19" b="12291"/>
          <a:stretch/>
        </p:blipFill>
        <p:spPr>
          <a:xfrm>
            <a:off x="-1" y="171450"/>
            <a:ext cx="12183035" cy="6686550"/>
          </a:xfrm>
          <a:prstGeom prst="rect">
            <a:avLst/>
          </a:prstGeom>
        </p:spPr>
      </p:pic>
      <p:pic>
        <p:nvPicPr>
          <p:cNvPr id="6" name="图片 3">
            <a:extLst>
              <a:ext uri="{FF2B5EF4-FFF2-40B4-BE49-F238E27FC236}">
                <a16:creationId xmlns:a16="http://schemas.microsoft.com/office/drawing/2014/main" id="{3773A980-422C-4713-86D1-581E6A935A5D}"/>
              </a:ext>
            </a:extLst>
          </p:cNvPr>
          <p:cNvPicPr>
            <a:picLocks noChangeAspect="1"/>
          </p:cNvPicPr>
          <p:nvPr/>
        </p:nvPicPr>
        <p:blipFill rotWithShape="1">
          <a:blip r:embed="rId4">
            <a:lum bright="70000" contrast="-70000"/>
            <a:extLst>
              <a:ext uri="{BEBA8EAE-BF5A-486C-A8C5-ECC9F3942E4B}">
                <a14:imgProps xmlns:a14="http://schemas.microsoft.com/office/drawing/2010/main">
                  <a14:imgLayer r:embed="rId5">
                    <a14:imgEffect>
                      <a14:backgroundRemoval t="4429" b="96429" l="9976" r="99274"/>
                    </a14:imgEffect>
                  </a14:imgLayer>
                </a14:imgProps>
              </a:ext>
              <a:ext uri="{28A0092B-C50C-407E-A947-70E740481C1C}">
                <a14:useLocalDpi xmlns:a14="http://schemas.microsoft.com/office/drawing/2010/main" val="0"/>
              </a:ext>
            </a:extLst>
          </a:blip>
          <a:srcRect l="10402"/>
          <a:stretch>
            <a:fillRect/>
          </a:stretch>
        </p:blipFill>
        <p:spPr>
          <a:xfrm>
            <a:off x="326571" y="171451"/>
            <a:ext cx="11625943" cy="2662184"/>
          </a:xfrm>
          <a:prstGeom prst="rect">
            <a:avLst/>
          </a:prstGeom>
        </p:spPr>
      </p:pic>
      <p:sp>
        <p:nvSpPr>
          <p:cNvPr id="5" name="TextBox 4">
            <a:extLst>
              <a:ext uri="{FF2B5EF4-FFF2-40B4-BE49-F238E27FC236}">
                <a16:creationId xmlns:a16="http://schemas.microsoft.com/office/drawing/2014/main" id="{43F1212E-83A5-4202-B59A-A0E5C614D413}"/>
              </a:ext>
            </a:extLst>
          </p:cNvPr>
          <p:cNvSpPr txBox="1"/>
          <p:nvPr/>
        </p:nvSpPr>
        <p:spPr>
          <a:xfrm>
            <a:off x="1089660" y="663811"/>
            <a:ext cx="10442082" cy="1446550"/>
          </a:xfrm>
          <a:prstGeom prst="rect">
            <a:avLst/>
          </a:prstGeom>
          <a:noFill/>
        </p:spPr>
        <p:txBody>
          <a:bodyPr wrap="square">
            <a:spAutoFit/>
            <a:scene3d>
              <a:camera prst="orthographicFront"/>
              <a:lightRig rig="threePt" dir="t"/>
            </a:scene3d>
            <a:sp3d extrusionH="57150">
              <a:bevelT w="38100" h="38100"/>
            </a:sp3d>
          </a:bodyPr>
          <a:lstStyle/>
          <a:p>
            <a:pPr algn="ctr"/>
            <a:r>
              <a:rPr lang="en-US" altLang="zh-CN" sz="8800">
                <a:ln w="0">
                  <a:solidFill>
                    <a:schemeClr val="accent5">
                      <a:lumMod val="50000"/>
                    </a:schemeClr>
                  </a:solidFill>
                </a:ln>
                <a:gradFill>
                  <a:gsLst>
                    <a:gs pos="0">
                      <a:schemeClr val="accent5">
                        <a:lumMod val="50000"/>
                      </a:schemeClr>
                    </a:gs>
                    <a:gs pos="50000">
                      <a:schemeClr val="accent5"/>
                    </a:gs>
                    <a:gs pos="100000">
                      <a:schemeClr val="accent5">
                        <a:lumMod val="60000"/>
                        <a:lumOff val="40000"/>
                      </a:schemeClr>
                    </a:gs>
                  </a:gsLst>
                  <a:lin ang="5400000"/>
                </a:gradFill>
                <a:effectLst>
                  <a:glow rad="50800">
                    <a:schemeClr val="accent5">
                      <a:satMod val="175000"/>
                      <a:alpha val="44000"/>
                    </a:schemeClr>
                  </a:glow>
                  <a:reflection blurRad="6350" stA="53000" endA="300" endPos="35500" dir="5400000" sy="-90000" algn="bl" rotWithShape="0"/>
                </a:effectLst>
                <a:latin typeface="UTM Guanine" panose="02040603050506020204" pitchFamily="18" charset="0"/>
                <a:ea typeface="微软雅黑" panose="020B0503020204020204" charset="-122"/>
                <a:cs typeface="Times New Roman" pitchFamily="18" charset="0"/>
              </a:rPr>
              <a:t>Luyện từ và câu 4</a:t>
            </a:r>
            <a:endParaRPr lang="zh-CN" altLang="en-US" sz="8800" dirty="0">
              <a:ln w="0">
                <a:solidFill>
                  <a:schemeClr val="accent5">
                    <a:lumMod val="50000"/>
                  </a:schemeClr>
                </a:solidFill>
              </a:ln>
              <a:gradFill>
                <a:gsLst>
                  <a:gs pos="0">
                    <a:schemeClr val="accent5">
                      <a:lumMod val="50000"/>
                    </a:schemeClr>
                  </a:gs>
                  <a:gs pos="50000">
                    <a:schemeClr val="accent5"/>
                  </a:gs>
                  <a:gs pos="100000">
                    <a:schemeClr val="accent5">
                      <a:lumMod val="60000"/>
                      <a:lumOff val="40000"/>
                    </a:schemeClr>
                  </a:gs>
                </a:gsLst>
                <a:lin ang="5400000"/>
              </a:gradFill>
              <a:effectLst>
                <a:glow rad="50800">
                  <a:schemeClr val="accent5">
                    <a:satMod val="175000"/>
                    <a:alpha val="44000"/>
                  </a:schemeClr>
                </a:glow>
                <a:reflection blurRad="6350" stA="53000" endA="300" endPos="35500" dir="5400000" sy="-90000" algn="bl" rotWithShape="0"/>
              </a:effectLst>
              <a:latin typeface="UTM Guanine" panose="02040603050506020204" pitchFamily="18" charset="0"/>
              <a:ea typeface="微软雅黑" panose="020B0503020204020204" charset="-122"/>
              <a:cs typeface="Times New Roman"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1+#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14" presetClass="entr" presetSubtype="10"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1250"/>
                                        <p:tgtEl>
                                          <p:spTgt spid="6"/>
                                        </p:tgtEl>
                                      </p:cBhvr>
                                    </p:animEffect>
                                  </p:childTnLst>
                                </p:cTn>
                              </p:par>
                            </p:childTnLst>
                          </p:cTn>
                        </p:par>
                        <p:par>
                          <p:cTn id="13" fill="hold">
                            <p:stCondLst>
                              <p:cond delay="2250"/>
                            </p:stCondLst>
                            <p:childTnLst>
                              <p:par>
                                <p:cTn id="14" presetID="50" presetClass="entr" presetSubtype="0" decel="10000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1000" fill="hold"/>
                                        <p:tgtEl>
                                          <p:spTgt spid="5"/>
                                        </p:tgtEl>
                                        <p:attrNameLst>
                                          <p:attrName>ppt_w</p:attrName>
                                        </p:attrNameLst>
                                      </p:cBhvr>
                                      <p:tavLst>
                                        <p:tav tm="0">
                                          <p:val>
                                            <p:strVal val="#ppt_w+.3"/>
                                          </p:val>
                                        </p:tav>
                                        <p:tav tm="100000">
                                          <p:val>
                                            <p:strVal val="#ppt_w"/>
                                          </p:val>
                                        </p:tav>
                                      </p:tavLst>
                                    </p:anim>
                                    <p:anim calcmode="lin" valueType="num">
                                      <p:cBhvr>
                                        <p:cTn id="17" dur="1000" fill="hold"/>
                                        <p:tgtEl>
                                          <p:spTgt spid="5"/>
                                        </p:tgtEl>
                                        <p:attrNameLst>
                                          <p:attrName>ppt_h</p:attrName>
                                        </p:attrNameLst>
                                      </p:cBhvr>
                                      <p:tavLst>
                                        <p:tav tm="0">
                                          <p:val>
                                            <p:strVal val="#ppt_h"/>
                                          </p:val>
                                        </p:tav>
                                        <p:tav tm="100000">
                                          <p:val>
                                            <p:strVal val="#ppt_h"/>
                                          </p:val>
                                        </p:tav>
                                      </p:tavLst>
                                    </p:anim>
                                    <p:animEffect transition="in" filter="fade">
                                      <p:cBhvr>
                                        <p:cTn id="18"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圆角矩形 15">
            <a:extLst>
              <a:ext uri="{FF2B5EF4-FFF2-40B4-BE49-F238E27FC236}">
                <a16:creationId xmlns:a16="http://schemas.microsoft.com/office/drawing/2014/main" id="{58462785-D6D1-47BC-B42C-98D26C300035}"/>
              </a:ext>
            </a:extLst>
          </p:cNvPr>
          <p:cNvSpPr/>
          <p:nvPr/>
        </p:nvSpPr>
        <p:spPr>
          <a:xfrm>
            <a:off x="703385" y="1834311"/>
            <a:ext cx="10832123" cy="3362620"/>
          </a:xfrm>
          <a:prstGeom prst="roundRect">
            <a:avLst>
              <a:gd name="adj" fmla="val 7310"/>
            </a:avLst>
          </a:prstGeom>
          <a:solidFill>
            <a:schemeClr val="bg1"/>
          </a:solidFill>
          <a:ln w="762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圆角矩形 15"/>
          <p:cNvSpPr/>
          <p:nvPr/>
        </p:nvSpPr>
        <p:spPr>
          <a:xfrm>
            <a:off x="923925" y="2061210"/>
            <a:ext cx="10344151" cy="2892425"/>
          </a:xfrm>
          <a:prstGeom prst="roundRect">
            <a:avLst>
              <a:gd name="adj" fmla="val 7310"/>
            </a:avLst>
          </a:prstGeom>
          <a:noFill/>
          <a:ln w="76200">
            <a:solidFill>
              <a:srgbClr val="15C6D9"/>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5" name="图片 8" descr="图片包含 物体&#10;&#10;自动生成的说明">
            <a:extLst>
              <a:ext uri="{FF2B5EF4-FFF2-40B4-BE49-F238E27FC236}">
                <a16:creationId xmlns:a16="http://schemas.microsoft.com/office/drawing/2014/main" id="{19BBC22C-D470-483C-8220-EA303083890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90445" y="-265335"/>
            <a:ext cx="5679886" cy="3057174"/>
          </a:xfrm>
          <a:prstGeom prst="rect">
            <a:avLst/>
          </a:prstGeom>
        </p:spPr>
      </p:pic>
      <p:sp>
        <p:nvSpPr>
          <p:cNvPr id="14" name="文本框 13"/>
          <p:cNvSpPr txBox="1"/>
          <p:nvPr/>
        </p:nvSpPr>
        <p:spPr>
          <a:xfrm>
            <a:off x="1415993" y="2660696"/>
            <a:ext cx="9660317" cy="1754326"/>
          </a:xfrm>
          <a:prstGeom prst="rect">
            <a:avLst/>
          </a:prstGeom>
          <a:noFill/>
        </p:spPr>
        <p:txBody>
          <a:bodyPr wrap="square" rtlCol="0">
            <a:spAutoFit/>
          </a:bodyPr>
          <a:lstStyle/>
          <a:p>
            <a:pPr algn="just"/>
            <a:r>
              <a:rPr lang="en-US" sz="5400" b="1">
                <a:solidFill>
                  <a:srgbClr val="002060"/>
                </a:solidFill>
                <a:latin typeface="Times New Roman" pitchFamily="18" charset="0"/>
                <a:cs typeface="Times New Roman" pitchFamily="18" charset="0"/>
              </a:rPr>
              <a:t>Động từ là những </a:t>
            </a:r>
            <a:r>
              <a:rPr lang="en-US" sz="5400" b="1" dirty="0" err="1">
                <a:solidFill>
                  <a:srgbClr val="002060"/>
                </a:solidFill>
                <a:latin typeface="Times New Roman" pitchFamily="18" charset="0"/>
                <a:cs typeface="Times New Roman" pitchFamily="18" charset="0"/>
              </a:rPr>
              <a:t>từ</a:t>
            </a:r>
            <a:r>
              <a:rPr lang="en-US" sz="5400" b="1" dirty="0">
                <a:solidFill>
                  <a:srgbClr val="002060"/>
                </a:solidFill>
                <a:latin typeface="Times New Roman" pitchFamily="18" charset="0"/>
                <a:cs typeface="Times New Roman" pitchFamily="18" charset="0"/>
              </a:rPr>
              <a:t> </a:t>
            </a:r>
            <a:r>
              <a:rPr lang="en-US" sz="5400" b="1" dirty="0" err="1">
                <a:solidFill>
                  <a:srgbClr val="002060"/>
                </a:solidFill>
                <a:latin typeface="Times New Roman" pitchFamily="18" charset="0"/>
                <a:cs typeface="Times New Roman" pitchFamily="18" charset="0"/>
              </a:rPr>
              <a:t>chỉ</a:t>
            </a:r>
            <a:r>
              <a:rPr lang="en-US" sz="5400" b="1" dirty="0">
                <a:solidFill>
                  <a:srgbClr val="002060"/>
                </a:solidFill>
                <a:latin typeface="Times New Roman" pitchFamily="18" charset="0"/>
                <a:cs typeface="Times New Roman" pitchFamily="18" charset="0"/>
              </a:rPr>
              <a:t> </a:t>
            </a:r>
            <a:r>
              <a:rPr lang="en-US" sz="5400" b="1" err="1">
                <a:solidFill>
                  <a:srgbClr val="FF6178"/>
                </a:solidFill>
                <a:latin typeface="Times New Roman" pitchFamily="18" charset="0"/>
                <a:cs typeface="Times New Roman" pitchFamily="18" charset="0"/>
              </a:rPr>
              <a:t>hoạt</a:t>
            </a:r>
            <a:r>
              <a:rPr lang="en-US" sz="5400" b="1">
                <a:solidFill>
                  <a:srgbClr val="FF6178"/>
                </a:solidFill>
                <a:latin typeface="Times New Roman" pitchFamily="18" charset="0"/>
                <a:cs typeface="Times New Roman" pitchFamily="18" charset="0"/>
              </a:rPr>
              <a:t> động</a:t>
            </a:r>
            <a:r>
              <a:rPr lang="en-US" sz="5400" b="1">
                <a:solidFill>
                  <a:srgbClr val="2597E7"/>
                </a:solidFill>
                <a:latin typeface="Times New Roman" pitchFamily="18" charset="0"/>
                <a:cs typeface="Times New Roman" pitchFamily="18" charset="0"/>
              </a:rPr>
              <a:t> </a:t>
            </a:r>
            <a:r>
              <a:rPr lang="en-US" sz="5400" b="1">
                <a:solidFill>
                  <a:srgbClr val="002060"/>
                </a:solidFill>
                <a:latin typeface="Times New Roman" pitchFamily="18" charset="0"/>
                <a:cs typeface="Times New Roman" pitchFamily="18" charset="0"/>
              </a:rPr>
              <a:t>và</a:t>
            </a:r>
            <a:r>
              <a:rPr lang="en-US" sz="5400" b="1">
                <a:solidFill>
                  <a:srgbClr val="2597E7"/>
                </a:solidFill>
                <a:latin typeface="Times New Roman" pitchFamily="18" charset="0"/>
                <a:cs typeface="Times New Roman" pitchFamily="18" charset="0"/>
              </a:rPr>
              <a:t> </a:t>
            </a:r>
            <a:r>
              <a:rPr lang="en-US" sz="5400" b="1">
                <a:solidFill>
                  <a:srgbClr val="FF6178"/>
                </a:solidFill>
                <a:latin typeface="Times New Roman" pitchFamily="18" charset="0"/>
                <a:cs typeface="Times New Roman" pitchFamily="18" charset="0"/>
              </a:rPr>
              <a:t>trạng thái </a:t>
            </a:r>
            <a:r>
              <a:rPr lang="en-US" sz="5400" b="1">
                <a:solidFill>
                  <a:srgbClr val="002060"/>
                </a:solidFill>
                <a:latin typeface="Times New Roman" pitchFamily="18" charset="0"/>
                <a:cs typeface="Times New Roman" pitchFamily="18" charset="0"/>
              </a:rPr>
              <a:t>của sự vật.</a:t>
            </a:r>
            <a:endParaRPr lang="en-US" sz="5400" b="1" dirty="0">
              <a:solidFill>
                <a:srgbClr val="002060"/>
              </a:solidFill>
              <a:latin typeface="Times New Roman" pitchFamily="18" charset="0"/>
              <a:cs typeface="Times New Roman" pitchFamily="18" charset="0"/>
            </a:endParaRPr>
          </a:p>
        </p:txBody>
      </p:sp>
      <p:pic>
        <p:nvPicPr>
          <p:cNvPr id="20" name="图片 20"/>
          <p:cNvPicPr>
            <a:picLocks noChangeAspect="1"/>
          </p:cNvPicPr>
          <p:nvPr/>
        </p:nvPicPr>
        <p:blipFill rotWithShape="1">
          <a:blip r:embed="rId4">
            <a:extLst>
              <a:ext uri="{28A0092B-C50C-407E-A947-70E740481C1C}">
                <a14:useLocalDpi xmlns:a14="http://schemas.microsoft.com/office/drawing/2010/main" val="0"/>
              </a:ext>
            </a:extLst>
          </a:blip>
          <a:srcRect l="-1" t="54202" r="70629" b="38636"/>
          <a:stretch>
            <a:fillRect/>
          </a:stretch>
        </p:blipFill>
        <p:spPr>
          <a:xfrm>
            <a:off x="9677687" y="429492"/>
            <a:ext cx="1740190" cy="918806"/>
          </a:xfrm>
          <a:prstGeom prst="rect">
            <a:avLst/>
          </a:prstGeom>
        </p:spPr>
      </p:pic>
      <p:pic>
        <p:nvPicPr>
          <p:cNvPr id="21" name="图片 19"/>
          <p:cNvPicPr>
            <a:picLocks noChangeAspect="1"/>
          </p:cNvPicPr>
          <p:nvPr/>
        </p:nvPicPr>
        <p:blipFill rotWithShape="1">
          <a:blip r:embed="rId4">
            <a:extLst>
              <a:ext uri="{28A0092B-C50C-407E-A947-70E740481C1C}">
                <a14:useLocalDpi xmlns:a14="http://schemas.microsoft.com/office/drawing/2010/main" val="0"/>
              </a:ext>
            </a:extLst>
          </a:blip>
          <a:srcRect l="-1" t="54202" r="70629" b="38636"/>
          <a:stretch>
            <a:fillRect/>
          </a:stretch>
        </p:blipFill>
        <p:spPr>
          <a:xfrm>
            <a:off x="10265619" y="4174880"/>
            <a:ext cx="2217002" cy="1170559"/>
          </a:xfrm>
          <a:prstGeom prst="rect">
            <a:avLst/>
          </a:prstGeom>
        </p:spPr>
      </p:pic>
      <p:pic>
        <p:nvPicPr>
          <p:cNvPr id="22" name="图片 20"/>
          <p:cNvPicPr>
            <a:picLocks noChangeAspect="1"/>
          </p:cNvPicPr>
          <p:nvPr/>
        </p:nvPicPr>
        <p:blipFill rotWithShape="1">
          <a:blip r:embed="rId4">
            <a:extLst>
              <a:ext uri="{28A0092B-C50C-407E-A947-70E740481C1C}">
                <a14:useLocalDpi xmlns:a14="http://schemas.microsoft.com/office/drawing/2010/main" val="0"/>
              </a:ext>
            </a:extLst>
          </a:blip>
          <a:srcRect l="-1" t="54202" r="70629" b="38636"/>
          <a:stretch>
            <a:fillRect/>
          </a:stretch>
        </p:blipFill>
        <p:spPr>
          <a:xfrm>
            <a:off x="10087535" y="-344119"/>
            <a:ext cx="2660684" cy="1404819"/>
          </a:xfrm>
          <a:prstGeom prst="rect">
            <a:avLst/>
          </a:prstGeom>
        </p:spPr>
      </p:pic>
      <p:pic>
        <p:nvPicPr>
          <p:cNvPr id="23" name="图片 19"/>
          <p:cNvPicPr>
            <a:picLocks noChangeAspect="1"/>
          </p:cNvPicPr>
          <p:nvPr/>
        </p:nvPicPr>
        <p:blipFill rotWithShape="1">
          <a:blip r:embed="rId4">
            <a:extLst>
              <a:ext uri="{28A0092B-C50C-407E-A947-70E740481C1C}">
                <a14:useLocalDpi xmlns:a14="http://schemas.microsoft.com/office/drawing/2010/main" val="0"/>
              </a:ext>
            </a:extLst>
          </a:blip>
          <a:srcRect l="-1" t="54202" r="70629" b="38636"/>
          <a:stretch>
            <a:fillRect/>
          </a:stretch>
        </p:blipFill>
        <p:spPr>
          <a:xfrm>
            <a:off x="-856843" y="1088291"/>
            <a:ext cx="3439933" cy="1816257"/>
          </a:xfrm>
          <a:prstGeom prst="rect">
            <a:avLst/>
          </a:prstGeom>
        </p:spPr>
      </p:pic>
      <p:pic>
        <p:nvPicPr>
          <p:cNvPr id="24" name="图片 2" descr="1 (10)"/>
          <p:cNvPicPr>
            <a:picLocks noChangeAspect="1"/>
          </p:cNvPicPr>
          <p:nvPr/>
        </p:nvPicPr>
        <p:blipFill>
          <a:blip r:embed="rId5"/>
          <a:stretch>
            <a:fillRect/>
          </a:stretch>
        </p:blipFill>
        <p:spPr>
          <a:xfrm>
            <a:off x="-2067445" y="-1316801"/>
            <a:ext cx="1831917" cy="3192819"/>
          </a:xfrm>
          <a:prstGeom prst="rect">
            <a:avLst/>
          </a:prstGeom>
        </p:spPr>
      </p:pic>
      <p:sp>
        <p:nvSpPr>
          <p:cNvPr id="17" name="TextBox 16">
            <a:extLst>
              <a:ext uri="{FF2B5EF4-FFF2-40B4-BE49-F238E27FC236}">
                <a16:creationId xmlns:a16="http://schemas.microsoft.com/office/drawing/2014/main" id="{BF1680B7-B74F-4D03-861A-A5484B67BD4B}"/>
              </a:ext>
            </a:extLst>
          </p:cNvPr>
          <p:cNvSpPr txBox="1"/>
          <p:nvPr/>
        </p:nvSpPr>
        <p:spPr>
          <a:xfrm>
            <a:off x="4672211" y="977757"/>
            <a:ext cx="3310815" cy="830997"/>
          </a:xfrm>
          <a:prstGeom prst="rect">
            <a:avLst/>
          </a:prstGeom>
          <a:noFill/>
        </p:spPr>
        <p:txBody>
          <a:bodyPr wrap="square">
            <a:spAutoFit/>
          </a:bodyPr>
          <a:lstStyle/>
          <a:p>
            <a:r>
              <a:rPr lang="en-US" sz="4800" b="1">
                <a:ln>
                  <a:solidFill>
                    <a:schemeClr val="bg1"/>
                  </a:solidFill>
                </a:ln>
                <a:latin typeface="UTM Cooper Black" panose="02040603050506020204" pitchFamily="18" charset="0"/>
                <a:cs typeface="Times New Roman" panose="02020603050405020304" pitchFamily="18" charset="0"/>
              </a:rPr>
              <a:t>GHI NHỚ</a:t>
            </a:r>
          </a:p>
        </p:txBody>
      </p:sp>
    </p:spTree>
    <p:extLst>
      <p:ext uri="{BB962C8B-B14F-4D97-AF65-F5344CB8AC3E}">
        <p14:creationId xmlns:p14="http://schemas.microsoft.com/office/powerpoint/2010/main" val="113902761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4" presetClass="entr" presetSubtype="10" fill="hold" grpId="0" nodeType="after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randombar(horizontal)">
                                      <p:cBhvr>
                                        <p:cTn id="13" dur="1500"/>
                                        <p:tgtEl>
                                          <p:spTgt spid="17"/>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randombar(horizontal)">
                                      <p:cBhvr>
                                        <p:cTn id="18" dur="1000"/>
                                        <p:tgtEl>
                                          <p:spTgt spid="18"/>
                                        </p:tgtEl>
                                      </p:cBhvr>
                                    </p:animEffect>
                                  </p:childTnLst>
                                </p:cTn>
                              </p:par>
                            </p:childTnLst>
                          </p:cTn>
                        </p:par>
                        <p:par>
                          <p:cTn id="19" fill="hold">
                            <p:stCondLst>
                              <p:cond delay="1000"/>
                            </p:stCondLst>
                            <p:childTnLst>
                              <p:par>
                                <p:cTn id="20" presetID="21" presetClass="entr" presetSubtype="1" fill="hold" grpId="0" nodeType="after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heel(1)">
                                      <p:cBhvr>
                                        <p:cTn id="22" dur="2000"/>
                                        <p:tgtEl>
                                          <p:spTgt spid="16"/>
                                        </p:tgtEl>
                                      </p:cBhvr>
                                    </p:animEffect>
                                  </p:childTnLst>
                                </p:cTn>
                              </p:par>
                            </p:childTnLst>
                          </p:cTn>
                        </p:par>
                        <p:par>
                          <p:cTn id="23" fill="hold">
                            <p:stCondLst>
                              <p:cond delay="3000"/>
                            </p:stCondLst>
                            <p:childTnLst>
                              <p:par>
                                <p:cTn id="24" presetID="53" presetClass="entr" presetSubtype="528" fill="hold" grpId="0" nodeType="afterEffect">
                                  <p:stCondLst>
                                    <p:cond delay="0"/>
                                  </p:stCondLst>
                                  <p:childTnLst>
                                    <p:set>
                                      <p:cBhvr>
                                        <p:cTn id="25" dur="1" fill="hold">
                                          <p:stCondLst>
                                            <p:cond delay="0"/>
                                          </p:stCondLst>
                                        </p:cTn>
                                        <p:tgtEl>
                                          <p:spTgt spid="14"/>
                                        </p:tgtEl>
                                        <p:attrNameLst>
                                          <p:attrName>style.visibility</p:attrName>
                                        </p:attrNameLst>
                                      </p:cBhvr>
                                      <p:to>
                                        <p:strVal val="visible"/>
                                      </p:to>
                                    </p:set>
                                    <p:anim calcmode="lin" valueType="num">
                                      <p:cBhvr>
                                        <p:cTn id="26" dur="1500" fill="hold"/>
                                        <p:tgtEl>
                                          <p:spTgt spid="14"/>
                                        </p:tgtEl>
                                        <p:attrNameLst>
                                          <p:attrName>ppt_w</p:attrName>
                                        </p:attrNameLst>
                                      </p:cBhvr>
                                      <p:tavLst>
                                        <p:tav tm="0">
                                          <p:val>
                                            <p:fltVal val="0"/>
                                          </p:val>
                                        </p:tav>
                                        <p:tav tm="100000">
                                          <p:val>
                                            <p:strVal val="#ppt_w"/>
                                          </p:val>
                                        </p:tav>
                                      </p:tavLst>
                                    </p:anim>
                                    <p:anim calcmode="lin" valueType="num">
                                      <p:cBhvr>
                                        <p:cTn id="27" dur="1500" fill="hold"/>
                                        <p:tgtEl>
                                          <p:spTgt spid="14"/>
                                        </p:tgtEl>
                                        <p:attrNameLst>
                                          <p:attrName>ppt_h</p:attrName>
                                        </p:attrNameLst>
                                      </p:cBhvr>
                                      <p:tavLst>
                                        <p:tav tm="0">
                                          <p:val>
                                            <p:fltVal val="0"/>
                                          </p:val>
                                        </p:tav>
                                        <p:tav tm="100000">
                                          <p:val>
                                            <p:strVal val="#ppt_h"/>
                                          </p:val>
                                        </p:tav>
                                      </p:tavLst>
                                    </p:anim>
                                    <p:animEffect transition="in" filter="fade">
                                      <p:cBhvr>
                                        <p:cTn id="28" dur="1500"/>
                                        <p:tgtEl>
                                          <p:spTgt spid="14"/>
                                        </p:tgtEl>
                                      </p:cBhvr>
                                    </p:animEffect>
                                    <p:anim calcmode="lin" valueType="num">
                                      <p:cBhvr>
                                        <p:cTn id="29" dur="1500" fill="hold"/>
                                        <p:tgtEl>
                                          <p:spTgt spid="14"/>
                                        </p:tgtEl>
                                        <p:attrNameLst>
                                          <p:attrName>ppt_x</p:attrName>
                                        </p:attrNameLst>
                                      </p:cBhvr>
                                      <p:tavLst>
                                        <p:tav tm="0">
                                          <p:val>
                                            <p:fltVal val="0.5"/>
                                          </p:val>
                                        </p:tav>
                                        <p:tav tm="100000">
                                          <p:val>
                                            <p:strVal val="#ppt_x"/>
                                          </p:val>
                                        </p:tav>
                                      </p:tavLst>
                                    </p:anim>
                                    <p:anim calcmode="lin" valueType="num">
                                      <p:cBhvr>
                                        <p:cTn id="30" dur="1500" fill="hold"/>
                                        <p:tgtEl>
                                          <p:spTgt spid="14"/>
                                        </p:tgtEl>
                                        <p:attrNameLst>
                                          <p:attrName>ppt_y</p:attrName>
                                        </p:attrNameLst>
                                      </p:cBhvr>
                                      <p:tavLst>
                                        <p:tav tm="0">
                                          <p:val>
                                            <p:fltVal val="0.5"/>
                                          </p:val>
                                        </p:tav>
                                        <p:tav tm="100000">
                                          <p:val>
                                            <p:strVal val="#ppt_y"/>
                                          </p:val>
                                        </p:tav>
                                      </p:tavLst>
                                    </p:anim>
                                  </p:childTnLst>
                                </p:cTn>
                              </p:par>
                            </p:childTnLst>
                          </p:cTn>
                        </p:par>
                        <p:par>
                          <p:cTn id="31" fill="hold">
                            <p:stCondLst>
                              <p:cond delay="4500"/>
                            </p:stCondLst>
                            <p:childTnLst>
                              <p:par>
                                <p:cTn id="32" presetID="53" presetClass="entr" presetSubtype="16" fill="hold" nodeType="afterEffect">
                                  <p:stCondLst>
                                    <p:cond delay="0"/>
                                  </p:stCondLst>
                                  <p:childTnLst>
                                    <p:set>
                                      <p:cBhvr>
                                        <p:cTn id="33" dur="1" fill="hold">
                                          <p:stCondLst>
                                            <p:cond delay="0"/>
                                          </p:stCondLst>
                                        </p:cTn>
                                        <p:tgtEl>
                                          <p:spTgt spid="20"/>
                                        </p:tgtEl>
                                        <p:attrNameLst>
                                          <p:attrName>style.visibility</p:attrName>
                                        </p:attrNameLst>
                                      </p:cBhvr>
                                      <p:to>
                                        <p:strVal val="visible"/>
                                      </p:to>
                                    </p:set>
                                    <p:anim calcmode="lin" valueType="num">
                                      <p:cBhvr>
                                        <p:cTn id="34" dur="500" fill="hold"/>
                                        <p:tgtEl>
                                          <p:spTgt spid="20"/>
                                        </p:tgtEl>
                                        <p:attrNameLst>
                                          <p:attrName>ppt_w</p:attrName>
                                        </p:attrNameLst>
                                      </p:cBhvr>
                                      <p:tavLst>
                                        <p:tav tm="0">
                                          <p:val>
                                            <p:fltVal val="0"/>
                                          </p:val>
                                        </p:tav>
                                        <p:tav tm="100000">
                                          <p:val>
                                            <p:strVal val="#ppt_w"/>
                                          </p:val>
                                        </p:tav>
                                      </p:tavLst>
                                    </p:anim>
                                    <p:anim calcmode="lin" valueType="num">
                                      <p:cBhvr>
                                        <p:cTn id="35" dur="500" fill="hold"/>
                                        <p:tgtEl>
                                          <p:spTgt spid="20"/>
                                        </p:tgtEl>
                                        <p:attrNameLst>
                                          <p:attrName>ppt_h</p:attrName>
                                        </p:attrNameLst>
                                      </p:cBhvr>
                                      <p:tavLst>
                                        <p:tav tm="0">
                                          <p:val>
                                            <p:fltVal val="0"/>
                                          </p:val>
                                        </p:tav>
                                        <p:tav tm="100000">
                                          <p:val>
                                            <p:strVal val="#ppt_h"/>
                                          </p:val>
                                        </p:tav>
                                      </p:tavLst>
                                    </p:anim>
                                    <p:animEffect transition="in" filter="fade">
                                      <p:cBhvr>
                                        <p:cTn id="36" dur="500"/>
                                        <p:tgtEl>
                                          <p:spTgt spid="20"/>
                                        </p:tgtEl>
                                      </p:cBhvr>
                                    </p:animEffect>
                                  </p:childTnLst>
                                </p:cTn>
                              </p:par>
                              <p:par>
                                <p:cTn id="37" presetID="31" presetClass="entr" presetSubtype="0" fill="hold" nodeType="withEffect">
                                  <p:stCondLst>
                                    <p:cond delay="0"/>
                                  </p:stCondLst>
                                  <p:childTnLst>
                                    <p:set>
                                      <p:cBhvr>
                                        <p:cTn id="38" dur="1" fill="hold">
                                          <p:stCondLst>
                                            <p:cond delay="0"/>
                                          </p:stCondLst>
                                        </p:cTn>
                                        <p:tgtEl>
                                          <p:spTgt spid="21"/>
                                        </p:tgtEl>
                                        <p:attrNameLst>
                                          <p:attrName>style.visibility</p:attrName>
                                        </p:attrNameLst>
                                      </p:cBhvr>
                                      <p:to>
                                        <p:strVal val="visible"/>
                                      </p:to>
                                    </p:set>
                                    <p:anim calcmode="lin" valueType="num">
                                      <p:cBhvr>
                                        <p:cTn id="39" dur="1000" fill="hold"/>
                                        <p:tgtEl>
                                          <p:spTgt spid="21"/>
                                        </p:tgtEl>
                                        <p:attrNameLst>
                                          <p:attrName>ppt_w</p:attrName>
                                        </p:attrNameLst>
                                      </p:cBhvr>
                                      <p:tavLst>
                                        <p:tav tm="0">
                                          <p:val>
                                            <p:fltVal val="0"/>
                                          </p:val>
                                        </p:tav>
                                        <p:tav tm="100000">
                                          <p:val>
                                            <p:strVal val="#ppt_w"/>
                                          </p:val>
                                        </p:tav>
                                      </p:tavLst>
                                    </p:anim>
                                    <p:anim calcmode="lin" valueType="num">
                                      <p:cBhvr>
                                        <p:cTn id="40" dur="1000" fill="hold"/>
                                        <p:tgtEl>
                                          <p:spTgt spid="21"/>
                                        </p:tgtEl>
                                        <p:attrNameLst>
                                          <p:attrName>ppt_h</p:attrName>
                                        </p:attrNameLst>
                                      </p:cBhvr>
                                      <p:tavLst>
                                        <p:tav tm="0">
                                          <p:val>
                                            <p:fltVal val="0"/>
                                          </p:val>
                                        </p:tav>
                                        <p:tav tm="100000">
                                          <p:val>
                                            <p:strVal val="#ppt_h"/>
                                          </p:val>
                                        </p:tav>
                                      </p:tavLst>
                                    </p:anim>
                                    <p:anim calcmode="lin" valueType="num">
                                      <p:cBhvr>
                                        <p:cTn id="41" dur="1000" fill="hold"/>
                                        <p:tgtEl>
                                          <p:spTgt spid="21"/>
                                        </p:tgtEl>
                                        <p:attrNameLst>
                                          <p:attrName>style.rotation</p:attrName>
                                        </p:attrNameLst>
                                      </p:cBhvr>
                                      <p:tavLst>
                                        <p:tav tm="0">
                                          <p:val>
                                            <p:fltVal val="90"/>
                                          </p:val>
                                        </p:tav>
                                        <p:tav tm="100000">
                                          <p:val>
                                            <p:fltVal val="0"/>
                                          </p:val>
                                        </p:tav>
                                      </p:tavLst>
                                    </p:anim>
                                    <p:animEffect transition="in" filter="fade">
                                      <p:cBhvr>
                                        <p:cTn id="42" dur="1000"/>
                                        <p:tgtEl>
                                          <p:spTgt spid="21"/>
                                        </p:tgtEl>
                                      </p:cBhvr>
                                    </p:animEffect>
                                  </p:childTnLst>
                                </p:cTn>
                              </p:par>
                              <p:par>
                                <p:cTn id="43" presetID="53" presetClass="entr" presetSubtype="16" fill="hold" nodeType="withEffect">
                                  <p:stCondLst>
                                    <p:cond delay="0"/>
                                  </p:stCondLst>
                                  <p:childTnLst>
                                    <p:set>
                                      <p:cBhvr>
                                        <p:cTn id="44" dur="1" fill="hold">
                                          <p:stCondLst>
                                            <p:cond delay="0"/>
                                          </p:stCondLst>
                                        </p:cTn>
                                        <p:tgtEl>
                                          <p:spTgt spid="22"/>
                                        </p:tgtEl>
                                        <p:attrNameLst>
                                          <p:attrName>style.visibility</p:attrName>
                                        </p:attrNameLst>
                                      </p:cBhvr>
                                      <p:to>
                                        <p:strVal val="visible"/>
                                      </p:to>
                                    </p:set>
                                    <p:anim calcmode="lin" valueType="num">
                                      <p:cBhvr>
                                        <p:cTn id="45" dur="500" fill="hold"/>
                                        <p:tgtEl>
                                          <p:spTgt spid="22"/>
                                        </p:tgtEl>
                                        <p:attrNameLst>
                                          <p:attrName>ppt_w</p:attrName>
                                        </p:attrNameLst>
                                      </p:cBhvr>
                                      <p:tavLst>
                                        <p:tav tm="0">
                                          <p:val>
                                            <p:fltVal val="0"/>
                                          </p:val>
                                        </p:tav>
                                        <p:tav tm="100000">
                                          <p:val>
                                            <p:strVal val="#ppt_w"/>
                                          </p:val>
                                        </p:tav>
                                      </p:tavLst>
                                    </p:anim>
                                    <p:anim calcmode="lin" valueType="num">
                                      <p:cBhvr>
                                        <p:cTn id="46" dur="500" fill="hold"/>
                                        <p:tgtEl>
                                          <p:spTgt spid="22"/>
                                        </p:tgtEl>
                                        <p:attrNameLst>
                                          <p:attrName>ppt_h</p:attrName>
                                        </p:attrNameLst>
                                      </p:cBhvr>
                                      <p:tavLst>
                                        <p:tav tm="0">
                                          <p:val>
                                            <p:fltVal val="0"/>
                                          </p:val>
                                        </p:tav>
                                        <p:tav tm="100000">
                                          <p:val>
                                            <p:strVal val="#ppt_h"/>
                                          </p:val>
                                        </p:tav>
                                      </p:tavLst>
                                    </p:anim>
                                    <p:animEffect transition="in" filter="fade">
                                      <p:cBhvr>
                                        <p:cTn id="47" dur="500"/>
                                        <p:tgtEl>
                                          <p:spTgt spid="22"/>
                                        </p:tgtEl>
                                      </p:cBhvr>
                                    </p:animEffect>
                                  </p:childTnLst>
                                </p:cTn>
                              </p:par>
                              <p:par>
                                <p:cTn id="48" presetID="31" presetClass="entr" presetSubtype="0" fill="hold" nodeType="withEffect">
                                  <p:stCondLst>
                                    <p:cond delay="0"/>
                                  </p:stCondLst>
                                  <p:childTnLst>
                                    <p:set>
                                      <p:cBhvr>
                                        <p:cTn id="49" dur="1" fill="hold">
                                          <p:stCondLst>
                                            <p:cond delay="0"/>
                                          </p:stCondLst>
                                        </p:cTn>
                                        <p:tgtEl>
                                          <p:spTgt spid="23"/>
                                        </p:tgtEl>
                                        <p:attrNameLst>
                                          <p:attrName>style.visibility</p:attrName>
                                        </p:attrNameLst>
                                      </p:cBhvr>
                                      <p:to>
                                        <p:strVal val="visible"/>
                                      </p:to>
                                    </p:set>
                                    <p:anim calcmode="lin" valueType="num">
                                      <p:cBhvr>
                                        <p:cTn id="50" dur="1000" fill="hold"/>
                                        <p:tgtEl>
                                          <p:spTgt spid="23"/>
                                        </p:tgtEl>
                                        <p:attrNameLst>
                                          <p:attrName>ppt_w</p:attrName>
                                        </p:attrNameLst>
                                      </p:cBhvr>
                                      <p:tavLst>
                                        <p:tav tm="0">
                                          <p:val>
                                            <p:fltVal val="0"/>
                                          </p:val>
                                        </p:tav>
                                        <p:tav tm="100000">
                                          <p:val>
                                            <p:strVal val="#ppt_w"/>
                                          </p:val>
                                        </p:tav>
                                      </p:tavLst>
                                    </p:anim>
                                    <p:anim calcmode="lin" valueType="num">
                                      <p:cBhvr>
                                        <p:cTn id="51" dur="1000" fill="hold"/>
                                        <p:tgtEl>
                                          <p:spTgt spid="23"/>
                                        </p:tgtEl>
                                        <p:attrNameLst>
                                          <p:attrName>ppt_h</p:attrName>
                                        </p:attrNameLst>
                                      </p:cBhvr>
                                      <p:tavLst>
                                        <p:tav tm="0">
                                          <p:val>
                                            <p:fltVal val="0"/>
                                          </p:val>
                                        </p:tav>
                                        <p:tav tm="100000">
                                          <p:val>
                                            <p:strVal val="#ppt_h"/>
                                          </p:val>
                                        </p:tav>
                                      </p:tavLst>
                                    </p:anim>
                                    <p:anim calcmode="lin" valueType="num">
                                      <p:cBhvr>
                                        <p:cTn id="52" dur="1000" fill="hold"/>
                                        <p:tgtEl>
                                          <p:spTgt spid="23"/>
                                        </p:tgtEl>
                                        <p:attrNameLst>
                                          <p:attrName>style.rotation</p:attrName>
                                        </p:attrNameLst>
                                      </p:cBhvr>
                                      <p:tavLst>
                                        <p:tav tm="0">
                                          <p:val>
                                            <p:fltVal val="90"/>
                                          </p:val>
                                        </p:tav>
                                        <p:tav tm="100000">
                                          <p:val>
                                            <p:fltVal val="0"/>
                                          </p:val>
                                        </p:tav>
                                      </p:tavLst>
                                    </p:anim>
                                    <p:animEffect transition="in" filter="fade">
                                      <p:cBhvr>
                                        <p:cTn id="53" dur="1000"/>
                                        <p:tgtEl>
                                          <p:spTgt spid="23"/>
                                        </p:tgtEl>
                                      </p:cBhvr>
                                    </p:animEffect>
                                  </p:childTnLst>
                                </p:cTn>
                              </p:par>
                            </p:childTnLst>
                          </p:cTn>
                        </p:par>
                        <p:par>
                          <p:cTn id="54" fill="hold">
                            <p:stCondLst>
                              <p:cond delay="5500"/>
                            </p:stCondLst>
                            <p:childTnLst>
                              <p:par>
                                <p:cTn id="55" presetID="0" presetClass="path" presetSubtype="0" accel="50000" decel="50000" fill="hold" nodeType="afterEffect">
                                  <p:stCondLst>
                                    <p:cond delay="0"/>
                                  </p:stCondLst>
                                  <p:childTnLst>
                                    <p:animMotion origin="layout" path="M 0.01836 -0.23634 L 0.01836 -0.23588 C 0.02851 -0.22245 0.02096 -0.23218 0.02617 -0.22616 C 0.02721 -0.225 0.02786 -0.22361 0.02917 -0.22292 C 0.03047 -0.22176 0.0319 -0.22176 0.03333 -0.2206 C 0.03568 -0.21898 0.03802 -0.21643 0.04023 -0.21505 C 0.04726 -0.21134 0.04544 -0.2125 0.05495 -0.20509 C 0.05846 -0.20231 0.0556 -0.2037 0.05911 -0.19977 C 0.0625 -0.19583 0.06614 -0.19236 0.06953 -0.18843 C 0.07565 -0.17407 0.0651 -0.19815 0.07383 -0.1831 C 0.08333 -0.1662 0.075 -0.17569 0.08073 -0.16968 C 0.08177 -0.16528 0.08294 -0.16065 0.08424 -0.15648 C 0.08463 -0.15463 0.08568 -0.15347 0.0862 -0.15208 C 0.08672 -0.15093 0.08724 -0.14977 0.08789 -0.14884 C 0.08867 -0.14329 0.08945 -0.13819 0.09075 -0.1331 C 0.09167 -0.12708 0.0918 -0.1287 0.09336 -0.12338 C 0.09518 -0.1162 0.09674 -0.10903 0.0987 -0.10208 C 0.09909 -0.10046 0.09974 -0.09838 0.1 -0.0963 C 0.10169 -0.08912 0.10273 -0.08125 0.10495 -0.07454 C 0.10729 -0.06667 0.11081 -0.05995 0.11328 -0.05185 C 0.1138 -0.05046 0.11406 -0.04907 0.11471 -0.04768 C 0.11523 -0.04676 0.11614 -0.04606 0.1168 -0.0456 C 0.11849 -0.0412 0.12226 -0.03125 0.12318 -0.02731 C 0.12565 -0.01551 0.12396 -0.02014 0.12734 -0.01296 C 0.12747 -0.01157 0.12943 -0.00185 0.12943 0.00046 C 0.12943 0.00833 0.12904 0.01597 0.12878 0.02361 C 0.12864 0.02639 0.12669 0.04097 0.12669 0.04167 C 0.12682 0.04907 0.12695 0.05625 0.12734 0.06366 C 0.12891 0.09954 0.12747 0.07431 0.13021 0.09468 C 0.13047 0.09653 0.13047 0.09861 0.13086 0.10023 C 0.13125 0.10185 0.13216 0.10324 0.13294 0.10463 C 0.13411 0.11042 0.13307 0.10625 0.13646 0.11343 C 0.13763 0.11597 0.13841 0.11875 0.13997 0.1213 C 0.14049 0.12199 0.14128 0.12269 0.14193 0.12338 C 0.14583 0.13565 0.14088 0.1206 0.14557 0.13125 C 0.14609 0.13264 0.14635 0.13426 0.147 0.13588 C 0.14739 0.13681 0.14792 0.13773 0.14831 0.13889 C 0.15065 0.14583 0.15039 0.14607 0.15247 0.15324 C 0.15325 0.15579 0.15378 0.15787 0.15469 0.15995 C 0.15495 0.16111 0.15547 0.16227 0.15599 0.1632 C 0.15638 0.16505 0.15651 0.16713 0.15677 0.16875 C 0.15755 0.17431 0.15742 0.17153 0.15742 0.17477 L 0.16588 0.17315 " pathEditMode="relative" rAng="0" ptsTypes="AAAAAAAAAAAAAAAAAAAAAAAAAAAAAAAAAAAAAAAAAAA">
                                      <p:cBhvr>
                                        <p:cTn id="56" dur="2000" fill="hold"/>
                                        <p:tgtEl>
                                          <p:spTgt spid="24"/>
                                        </p:tgtEl>
                                        <p:attrNameLst>
                                          <p:attrName>ppt_x</p:attrName>
                                          <p:attrName>ppt_y</p:attrName>
                                        </p:attrNameLst>
                                      </p:cBhvr>
                                      <p:rCtr x="7383" y="2055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6" grpId="0" animBg="1"/>
      <p:bldP spid="14" grpId="0"/>
      <p:bldP spid="1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任意多边形 52">
            <a:extLst>
              <a:ext uri="{FF2B5EF4-FFF2-40B4-BE49-F238E27FC236}">
                <a16:creationId xmlns:a16="http://schemas.microsoft.com/office/drawing/2014/main" id="{AC6F8DA8-BC36-47C8-A5A6-238D1B6DFEAF}"/>
              </a:ext>
            </a:extLst>
          </p:cNvPr>
          <p:cNvSpPr/>
          <p:nvPr/>
        </p:nvSpPr>
        <p:spPr>
          <a:xfrm>
            <a:off x="6917" y="5296699"/>
            <a:ext cx="12191999" cy="1673051"/>
          </a:xfrm>
          <a:custGeom>
            <a:avLst/>
            <a:gdLst>
              <a:gd name="connsiteX0" fmla="*/ 12191999 w 12191999"/>
              <a:gd name="connsiteY0" fmla="*/ 0 h 2311729"/>
              <a:gd name="connsiteX1" fmla="*/ 12191999 w 12191999"/>
              <a:gd name="connsiteY1" fmla="*/ 2311729 h 2311729"/>
              <a:gd name="connsiteX2" fmla="*/ 0 w 12191999"/>
              <a:gd name="connsiteY2" fmla="*/ 2311729 h 2311729"/>
              <a:gd name="connsiteX3" fmla="*/ 0 w 12191999"/>
              <a:gd name="connsiteY3" fmla="*/ 2020458 h 2311729"/>
              <a:gd name="connsiteX4" fmla="*/ 0 w 12191999"/>
              <a:gd name="connsiteY4" fmla="*/ 237172 h 2311729"/>
              <a:gd name="connsiteX5" fmla="*/ 63480 w 12191999"/>
              <a:gd name="connsiteY5" fmla="*/ 213939 h 2311729"/>
              <a:gd name="connsiteX6" fmla="*/ 348343 w 12191999"/>
              <a:gd name="connsiteY6" fmla="*/ 170871 h 2311729"/>
              <a:gd name="connsiteX7" fmla="*/ 1306287 w 12191999"/>
              <a:gd name="connsiteY7" fmla="*/ 1128815 h 2311729"/>
              <a:gd name="connsiteX8" fmla="*/ 1286825 w 12191999"/>
              <a:gd name="connsiteY8" fmla="*/ 1321874 h 2311729"/>
              <a:gd name="connsiteX9" fmla="*/ 1256605 w 12191999"/>
              <a:gd name="connsiteY9" fmla="*/ 1419229 h 2311729"/>
              <a:gd name="connsiteX10" fmla="*/ 1344679 w 12191999"/>
              <a:gd name="connsiteY10" fmla="*/ 1371424 h 2311729"/>
              <a:gd name="connsiteX11" fmla="*/ 1683656 w 12191999"/>
              <a:gd name="connsiteY11" fmla="*/ 1302987 h 2311729"/>
              <a:gd name="connsiteX12" fmla="*/ 2299446 w 12191999"/>
              <a:gd name="connsiteY12" fmla="*/ 1558056 h 2311729"/>
              <a:gd name="connsiteX13" fmla="*/ 2381189 w 12191999"/>
              <a:gd name="connsiteY13" fmla="*/ 1657129 h 2311729"/>
              <a:gd name="connsiteX14" fmla="*/ 2427737 w 12191999"/>
              <a:gd name="connsiteY14" fmla="*/ 1596410 h 2311729"/>
              <a:gd name="connsiteX15" fmla="*/ 3069771 w 12191999"/>
              <a:gd name="connsiteY15" fmla="*/ 1302987 h 2311729"/>
              <a:gd name="connsiteX16" fmla="*/ 3544503 w 12191999"/>
              <a:gd name="connsiteY16" fmla="*/ 1447998 h 2311729"/>
              <a:gd name="connsiteX17" fmla="*/ 3657745 w 12191999"/>
              <a:gd name="connsiteY17" fmla="*/ 1541431 h 2311729"/>
              <a:gd name="connsiteX18" fmla="*/ 3713651 w 12191999"/>
              <a:gd name="connsiteY18" fmla="*/ 1519404 h 2311729"/>
              <a:gd name="connsiteX19" fmla="*/ 3897086 w 12191999"/>
              <a:gd name="connsiteY19" fmla="*/ 1491671 h 2311729"/>
              <a:gd name="connsiteX20" fmla="*/ 4241977 w 12191999"/>
              <a:gd name="connsiteY20" fmla="*/ 1597020 h 2311729"/>
              <a:gd name="connsiteX21" fmla="*/ 4317999 w 12191999"/>
              <a:gd name="connsiteY21" fmla="*/ 1659743 h 2311729"/>
              <a:gd name="connsiteX22" fmla="*/ 4359994 w 12191999"/>
              <a:gd name="connsiteY22" fmla="*/ 1582372 h 2311729"/>
              <a:gd name="connsiteX23" fmla="*/ 5021945 w 12191999"/>
              <a:gd name="connsiteY23" fmla="*/ 1230415 h 2311729"/>
              <a:gd name="connsiteX24" fmla="*/ 5757498 w 12191999"/>
              <a:gd name="connsiteY24" fmla="*/ 1717972 h 2311729"/>
              <a:gd name="connsiteX25" fmla="*/ 5775109 w 12191999"/>
              <a:gd name="connsiteY25" fmla="*/ 1774705 h 2311729"/>
              <a:gd name="connsiteX26" fmla="*/ 5877396 w 12191999"/>
              <a:gd name="connsiteY26" fmla="*/ 1742952 h 2311729"/>
              <a:gd name="connsiteX27" fmla="*/ 5994403 w 12191999"/>
              <a:gd name="connsiteY27" fmla="*/ 1731157 h 2311729"/>
              <a:gd name="connsiteX28" fmla="*/ 6319003 w 12191999"/>
              <a:gd name="connsiteY28" fmla="*/ 1830310 h 2311729"/>
              <a:gd name="connsiteX29" fmla="*/ 6349718 w 12191999"/>
              <a:gd name="connsiteY29" fmla="*/ 1855653 h 2311729"/>
              <a:gd name="connsiteX30" fmla="*/ 6372196 w 12191999"/>
              <a:gd name="connsiteY30" fmla="*/ 1783240 h 2311729"/>
              <a:gd name="connsiteX31" fmla="*/ 7228113 w 12191999"/>
              <a:gd name="connsiteY31" fmla="*/ 1215901 h 2311729"/>
              <a:gd name="connsiteX32" fmla="*/ 7884955 w 12191999"/>
              <a:gd name="connsiteY32" fmla="*/ 1487974 h 2311729"/>
              <a:gd name="connsiteX33" fmla="*/ 7933395 w 12191999"/>
              <a:gd name="connsiteY33" fmla="*/ 1546684 h 2311729"/>
              <a:gd name="connsiteX34" fmla="*/ 8036368 w 12191999"/>
              <a:gd name="connsiteY34" fmla="*/ 1487498 h 2311729"/>
              <a:gd name="connsiteX35" fmla="*/ 8432799 w 12191999"/>
              <a:gd name="connsiteY35" fmla="*/ 1397328 h 2311729"/>
              <a:gd name="connsiteX36" fmla="*/ 9191035 w 12191999"/>
              <a:gd name="connsiteY36" fmla="*/ 1800479 h 2311729"/>
              <a:gd name="connsiteX37" fmla="*/ 9210518 w 12191999"/>
              <a:gd name="connsiteY37" fmla="*/ 1836373 h 2311729"/>
              <a:gd name="connsiteX38" fmla="*/ 9258709 w 12191999"/>
              <a:gd name="connsiteY38" fmla="*/ 1810216 h 2311729"/>
              <a:gd name="connsiteX39" fmla="*/ 9470570 w 12191999"/>
              <a:gd name="connsiteY39" fmla="*/ 1767443 h 2311729"/>
              <a:gd name="connsiteX40" fmla="*/ 9682431 w 12191999"/>
              <a:gd name="connsiteY40" fmla="*/ 1810216 h 2311729"/>
              <a:gd name="connsiteX41" fmla="*/ 9768141 w 12191999"/>
              <a:gd name="connsiteY41" fmla="*/ 1856738 h 2311729"/>
              <a:gd name="connsiteX42" fmla="*/ 9791010 w 12191999"/>
              <a:gd name="connsiteY42" fmla="*/ 1783067 h 2311729"/>
              <a:gd name="connsiteX43" fmla="*/ 10570028 w 12191999"/>
              <a:gd name="connsiteY43" fmla="*/ 1266699 h 2311729"/>
              <a:gd name="connsiteX44" fmla="*/ 10821441 w 12191999"/>
              <a:gd name="connsiteY44" fmla="*/ 1304709 h 2311729"/>
              <a:gd name="connsiteX45" fmla="*/ 10893902 w 12191999"/>
              <a:gd name="connsiteY45" fmla="*/ 1333259 h 2311729"/>
              <a:gd name="connsiteX46" fmla="*/ 10916253 w 12191999"/>
              <a:gd name="connsiteY46" fmla="*/ 1261255 h 2311729"/>
              <a:gd name="connsiteX47" fmla="*/ 11444514 w 12191999"/>
              <a:gd name="connsiteY47" fmla="*/ 911100 h 2311729"/>
              <a:gd name="connsiteX48" fmla="*/ 11446790 w 12191999"/>
              <a:gd name="connsiteY48" fmla="*/ 911330 h 2311729"/>
              <a:gd name="connsiteX49" fmla="*/ 11437256 w 12191999"/>
              <a:gd name="connsiteY49" fmla="*/ 816759 h 2311729"/>
              <a:gd name="connsiteX50" fmla="*/ 12173467 w 12191999"/>
              <a:gd name="connsiteY50" fmla="*/ 936 h 2311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2191999" h="2311729">
                <a:moveTo>
                  <a:pt x="12191999" y="0"/>
                </a:moveTo>
                <a:lnTo>
                  <a:pt x="12191999" y="2311729"/>
                </a:lnTo>
                <a:lnTo>
                  <a:pt x="0" y="2311729"/>
                </a:lnTo>
                <a:lnTo>
                  <a:pt x="0" y="2020458"/>
                </a:lnTo>
                <a:lnTo>
                  <a:pt x="0" y="237172"/>
                </a:lnTo>
                <a:lnTo>
                  <a:pt x="63480" y="213939"/>
                </a:lnTo>
                <a:cubicBezTo>
                  <a:pt x="153468" y="185949"/>
                  <a:pt x="249145" y="170871"/>
                  <a:pt x="348343" y="170871"/>
                </a:cubicBezTo>
                <a:cubicBezTo>
                  <a:pt x="877401" y="170871"/>
                  <a:pt x="1306287" y="599757"/>
                  <a:pt x="1306287" y="1128815"/>
                </a:cubicBezTo>
                <a:cubicBezTo>
                  <a:pt x="1306287" y="1194948"/>
                  <a:pt x="1299586" y="1259515"/>
                  <a:pt x="1286825" y="1321874"/>
                </a:cubicBezTo>
                <a:lnTo>
                  <a:pt x="1256605" y="1419229"/>
                </a:lnTo>
                <a:lnTo>
                  <a:pt x="1344679" y="1371424"/>
                </a:lnTo>
                <a:cubicBezTo>
                  <a:pt x="1448867" y="1327356"/>
                  <a:pt x="1563416" y="1302987"/>
                  <a:pt x="1683656" y="1302987"/>
                </a:cubicBezTo>
                <a:cubicBezTo>
                  <a:pt x="1924137" y="1302987"/>
                  <a:pt x="2141852" y="1400461"/>
                  <a:pt x="2299446" y="1558056"/>
                </a:cubicBezTo>
                <a:lnTo>
                  <a:pt x="2381189" y="1657129"/>
                </a:lnTo>
                <a:lnTo>
                  <a:pt x="2427737" y="1596410"/>
                </a:lnTo>
                <a:cubicBezTo>
                  <a:pt x="2583425" y="1416679"/>
                  <a:pt x="2813321" y="1302987"/>
                  <a:pt x="3069771" y="1302987"/>
                </a:cubicBezTo>
                <a:cubicBezTo>
                  <a:pt x="3245622" y="1302987"/>
                  <a:pt x="3408987" y="1356446"/>
                  <a:pt x="3544503" y="1447998"/>
                </a:cubicBezTo>
                <a:lnTo>
                  <a:pt x="3657745" y="1541431"/>
                </a:lnTo>
                <a:lnTo>
                  <a:pt x="3713651" y="1519404"/>
                </a:lnTo>
                <a:cubicBezTo>
                  <a:pt x="3771598" y="1501381"/>
                  <a:pt x="3833208" y="1491671"/>
                  <a:pt x="3897086" y="1491671"/>
                </a:cubicBezTo>
                <a:cubicBezTo>
                  <a:pt x="4024841" y="1491671"/>
                  <a:pt x="4143526" y="1530508"/>
                  <a:pt x="4241977" y="1597020"/>
                </a:cubicBezTo>
                <a:lnTo>
                  <a:pt x="4317999" y="1659743"/>
                </a:lnTo>
                <a:lnTo>
                  <a:pt x="4359994" y="1582372"/>
                </a:lnTo>
                <a:cubicBezTo>
                  <a:pt x="4503453" y="1370026"/>
                  <a:pt x="4746395" y="1230415"/>
                  <a:pt x="5021945" y="1230415"/>
                </a:cubicBezTo>
                <a:cubicBezTo>
                  <a:pt x="5352605" y="1230415"/>
                  <a:pt x="5636309" y="1431455"/>
                  <a:pt x="5757498" y="1717972"/>
                </a:cubicBezTo>
                <a:lnTo>
                  <a:pt x="5775109" y="1774705"/>
                </a:lnTo>
                <a:lnTo>
                  <a:pt x="5877396" y="1742952"/>
                </a:lnTo>
                <a:cubicBezTo>
                  <a:pt x="5915189" y="1735219"/>
                  <a:pt x="5954321" y="1731157"/>
                  <a:pt x="5994403" y="1731157"/>
                </a:cubicBezTo>
                <a:cubicBezTo>
                  <a:pt x="6114640" y="1731157"/>
                  <a:pt x="6226343" y="1767710"/>
                  <a:pt x="6319003" y="1830310"/>
                </a:cubicBezTo>
                <a:lnTo>
                  <a:pt x="6349718" y="1855653"/>
                </a:lnTo>
                <a:lnTo>
                  <a:pt x="6372196" y="1783240"/>
                </a:lnTo>
                <a:cubicBezTo>
                  <a:pt x="6513213" y="1449839"/>
                  <a:pt x="6843343" y="1215901"/>
                  <a:pt x="7228113" y="1215901"/>
                </a:cubicBezTo>
                <a:cubicBezTo>
                  <a:pt x="7484626" y="1215901"/>
                  <a:pt x="7716855" y="1319874"/>
                  <a:pt x="7884955" y="1487974"/>
                </a:cubicBezTo>
                <a:lnTo>
                  <a:pt x="7933395" y="1546684"/>
                </a:lnTo>
                <a:lnTo>
                  <a:pt x="8036368" y="1487498"/>
                </a:lnTo>
                <a:cubicBezTo>
                  <a:pt x="8156294" y="1429711"/>
                  <a:pt x="8290765" y="1397328"/>
                  <a:pt x="8432799" y="1397328"/>
                </a:cubicBezTo>
                <a:cubicBezTo>
                  <a:pt x="8748430" y="1397328"/>
                  <a:pt x="9026710" y="1557246"/>
                  <a:pt x="9191035" y="1800479"/>
                </a:cubicBezTo>
                <a:lnTo>
                  <a:pt x="9210518" y="1836373"/>
                </a:lnTo>
                <a:lnTo>
                  <a:pt x="9258709" y="1810216"/>
                </a:lnTo>
                <a:cubicBezTo>
                  <a:pt x="9323827" y="1782674"/>
                  <a:pt x="9395420" y="1767443"/>
                  <a:pt x="9470570" y="1767443"/>
                </a:cubicBezTo>
                <a:cubicBezTo>
                  <a:pt x="9545720" y="1767443"/>
                  <a:pt x="9617313" y="1782674"/>
                  <a:pt x="9682431" y="1810216"/>
                </a:cubicBezTo>
                <a:lnTo>
                  <a:pt x="9768141" y="1856738"/>
                </a:lnTo>
                <a:lnTo>
                  <a:pt x="9791010" y="1783067"/>
                </a:lnTo>
                <a:cubicBezTo>
                  <a:pt x="9919358" y="1479619"/>
                  <a:pt x="10219827" y="1266699"/>
                  <a:pt x="10570028" y="1266699"/>
                </a:cubicBezTo>
                <a:cubicBezTo>
                  <a:pt x="10657578" y="1266699"/>
                  <a:pt x="10742020" y="1280007"/>
                  <a:pt x="10821441" y="1304709"/>
                </a:cubicBezTo>
                <a:lnTo>
                  <a:pt x="10893902" y="1333259"/>
                </a:lnTo>
                <a:lnTo>
                  <a:pt x="10916253" y="1261255"/>
                </a:lnTo>
                <a:cubicBezTo>
                  <a:pt x="11003287" y="1055484"/>
                  <a:pt x="11207039" y="911100"/>
                  <a:pt x="11444514" y="911100"/>
                </a:cubicBezTo>
                <a:lnTo>
                  <a:pt x="11446790" y="911330"/>
                </a:lnTo>
                <a:lnTo>
                  <a:pt x="11437256" y="816759"/>
                </a:lnTo>
                <a:cubicBezTo>
                  <a:pt x="11437256" y="392161"/>
                  <a:pt x="11759948" y="42931"/>
                  <a:pt x="12173467" y="936"/>
                </a:cubicBezTo>
                <a:close/>
              </a:path>
            </a:pathLst>
          </a:custGeom>
          <a:solidFill>
            <a:schemeClr val="bg1"/>
          </a:solidFill>
          <a:ln>
            <a:noFill/>
          </a:ln>
          <a:effectLst>
            <a:outerShdw blurRad="190500" dir="16200000"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0" name="任意多边形 53">
            <a:extLst>
              <a:ext uri="{FF2B5EF4-FFF2-40B4-BE49-F238E27FC236}">
                <a16:creationId xmlns:a16="http://schemas.microsoft.com/office/drawing/2014/main" id="{9D1EE4FB-6F4F-4BAC-8099-0A22AE587725}"/>
              </a:ext>
            </a:extLst>
          </p:cNvPr>
          <p:cNvSpPr/>
          <p:nvPr/>
        </p:nvSpPr>
        <p:spPr>
          <a:xfrm>
            <a:off x="6917" y="5408500"/>
            <a:ext cx="12191999" cy="1807572"/>
          </a:xfrm>
          <a:custGeom>
            <a:avLst/>
            <a:gdLst>
              <a:gd name="connsiteX0" fmla="*/ 12191999 w 12191999"/>
              <a:gd name="connsiteY0" fmla="*/ 0 h 2311729"/>
              <a:gd name="connsiteX1" fmla="*/ 12191999 w 12191999"/>
              <a:gd name="connsiteY1" fmla="*/ 2311729 h 2311729"/>
              <a:gd name="connsiteX2" fmla="*/ 0 w 12191999"/>
              <a:gd name="connsiteY2" fmla="*/ 2311729 h 2311729"/>
              <a:gd name="connsiteX3" fmla="*/ 0 w 12191999"/>
              <a:gd name="connsiteY3" fmla="*/ 2020458 h 2311729"/>
              <a:gd name="connsiteX4" fmla="*/ 0 w 12191999"/>
              <a:gd name="connsiteY4" fmla="*/ 237172 h 2311729"/>
              <a:gd name="connsiteX5" fmla="*/ 63480 w 12191999"/>
              <a:gd name="connsiteY5" fmla="*/ 213939 h 2311729"/>
              <a:gd name="connsiteX6" fmla="*/ 348343 w 12191999"/>
              <a:gd name="connsiteY6" fmla="*/ 170871 h 2311729"/>
              <a:gd name="connsiteX7" fmla="*/ 1306287 w 12191999"/>
              <a:gd name="connsiteY7" fmla="*/ 1128815 h 2311729"/>
              <a:gd name="connsiteX8" fmla="*/ 1286825 w 12191999"/>
              <a:gd name="connsiteY8" fmla="*/ 1321874 h 2311729"/>
              <a:gd name="connsiteX9" fmla="*/ 1256605 w 12191999"/>
              <a:gd name="connsiteY9" fmla="*/ 1419229 h 2311729"/>
              <a:gd name="connsiteX10" fmla="*/ 1344679 w 12191999"/>
              <a:gd name="connsiteY10" fmla="*/ 1371424 h 2311729"/>
              <a:gd name="connsiteX11" fmla="*/ 1683656 w 12191999"/>
              <a:gd name="connsiteY11" fmla="*/ 1302987 h 2311729"/>
              <a:gd name="connsiteX12" fmla="*/ 2299446 w 12191999"/>
              <a:gd name="connsiteY12" fmla="*/ 1558056 h 2311729"/>
              <a:gd name="connsiteX13" fmla="*/ 2381189 w 12191999"/>
              <a:gd name="connsiteY13" fmla="*/ 1657129 h 2311729"/>
              <a:gd name="connsiteX14" fmla="*/ 2427737 w 12191999"/>
              <a:gd name="connsiteY14" fmla="*/ 1596410 h 2311729"/>
              <a:gd name="connsiteX15" fmla="*/ 3069771 w 12191999"/>
              <a:gd name="connsiteY15" fmla="*/ 1302987 h 2311729"/>
              <a:gd name="connsiteX16" fmla="*/ 3544503 w 12191999"/>
              <a:gd name="connsiteY16" fmla="*/ 1447998 h 2311729"/>
              <a:gd name="connsiteX17" fmla="*/ 3657745 w 12191999"/>
              <a:gd name="connsiteY17" fmla="*/ 1541431 h 2311729"/>
              <a:gd name="connsiteX18" fmla="*/ 3713651 w 12191999"/>
              <a:gd name="connsiteY18" fmla="*/ 1519404 h 2311729"/>
              <a:gd name="connsiteX19" fmla="*/ 3897086 w 12191999"/>
              <a:gd name="connsiteY19" fmla="*/ 1491671 h 2311729"/>
              <a:gd name="connsiteX20" fmla="*/ 4241977 w 12191999"/>
              <a:gd name="connsiteY20" fmla="*/ 1597020 h 2311729"/>
              <a:gd name="connsiteX21" fmla="*/ 4317999 w 12191999"/>
              <a:gd name="connsiteY21" fmla="*/ 1659743 h 2311729"/>
              <a:gd name="connsiteX22" fmla="*/ 4359994 w 12191999"/>
              <a:gd name="connsiteY22" fmla="*/ 1582372 h 2311729"/>
              <a:gd name="connsiteX23" fmla="*/ 5021945 w 12191999"/>
              <a:gd name="connsiteY23" fmla="*/ 1230415 h 2311729"/>
              <a:gd name="connsiteX24" fmla="*/ 5757498 w 12191999"/>
              <a:gd name="connsiteY24" fmla="*/ 1717972 h 2311729"/>
              <a:gd name="connsiteX25" fmla="*/ 5775109 w 12191999"/>
              <a:gd name="connsiteY25" fmla="*/ 1774705 h 2311729"/>
              <a:gd name="connsiteX26" fmla="*/ 5877396 w 12191999"/>
              <a:gd name="connsiteY26" fmla="*/ 1742952 h 2311729"/>
              <a:gd name="connsiteX27" fmla="*/ 5994403 w 12191999"/>
              <a:gd name="connsiteY27" fmla="*/ 1731157 h 2311729"/>
              <a:gd name="connsiteX28" fmla="*/ 6319003 w 12191999"/>
              <a:gd name="connsiteY28" fmla="*/ 1830310 h 2311729"/>
              <a:gd name="connsiteX29" fmla="*/ 6349718 w 12191999"/>
              <a:gd name="connsiteY29" fmla="*/ 1855653 h 2311729"/>
              <a:gd name="connsiteX30" fmla="*/ 6372196 w 12191999"/>
              <a:gd name="connsiteY30" fmla="*/ 1783240 h 2311729"/>
              <a:gd name="connsiteX31" fmla="*/ 7228113 w 12191999"/>
              <a:gd name="connsiteY31" fmla="*/ 1215901 h 2311729"/>
              <a:gd name="connsiteX32" fmla="*/ 7884955 w 12191999"/>
              <a:gd name="connsiteY32" fmla="*/ 1487974 h 2311729"/>
              <a:gd name="connsiteX33" fmla="*/ 7933395 w 12191999"/>
              <a:gd name="connsiteY33" fmla="*/ 1546684 h 2311729"/>
              <a:gd name="connsiteX34" fmla="*/ 8036368 w 12191999"/>
              <a:gd name="connsiteY34" fmla="*/ 1487498 h 2311729"/>
              <a:gd name="connsiteX35" fmla="*/ 8432799 w 12191999"/>
              <a:gd name="connsiteY35" fmla="*/ 1397328 h 2311729"/>
              <a:gd name="connsiteX36" fmla="*/ 9191035 w 12191999"/>
              <a:gd name="connsiteY36" fmla="*/ 1800479 h 2311729"/>
              <a:gd name="connsiteX37" fmla="*/ 9210518 w 12191999"/>
              <a:gd name="connsiteY37" fmla="*/ 1836373 h 2311729"/>
              <a:gd name="connsiteX38" fmla="*/ 9258709 w 12191999"/>
              <a:gd name="connsiteY38" fmla="*/ 1810216 h 2311729"/>
              <a:gd name="connsiteX39" fmla="*/ 9470570 w 12191999"/>
              <a:gd name="connsiteY39" fmla="*/ 1767443 h 2311729"/>
              <a:gd name="connsiteX40" fmla="*/ 9682431 w 12191999"/>
              <a:gd name="connsiteY40" fmla="*/ 1810216 h 2311729"/>
              <a:gd name="connsiteX41" fmla="*/ 9768141 w 12191999"/>
              <a:gd name="connsiteY41" fmla="*/ 1856738 h 2311729"/>
              <a:gd name="connsiteX42" fmla="*/ 9791010 w 12191999"/>
              <a:gd name="connsiteY42" fmla="*/ 1783067 h 2311729"/>
              <a:gd name="connsiteX43" fmla="*/ 10570028 w 12191999"/>
              <a:gd name="connsiteY43" fmla="*/ 1266699 h 2311729"/>
              <a:gd name="connsiteX44" fmla="*/ 10821441 w 12191999"/>
              <a:gd name="connsiteY44" fmla="*/ 1304709 h 2311729"/>
              <a:gd name="connsiteX45" fmla="*/ 10893902 w 12191999"/>
              <a:gd name="connsiteY45" fmla="*/ 1333259 h 2311729"/>
              <a:gd name="connsiteX46" fmla="*/ 10916253 w 12191999"/>
              <a:gd name="connsiteY46" fmla="*/ 1261255 h 2311729"/>
              <a:gd name="connsiteX47" fmla="*/ 11444514 w 12191999"/>
              <a:gd name="connsiteY47" fmla="*/ 911100 h 2311729"/>
              <a:gd name="connsiteX48" fmla="*/ 11446790 w 12191999"/>
              <a:gd name="connsiteY48" fmla="*/ 911330 h 2311729"/>
              <a:gd name="connsiteX49" fmla="*/ 11437256 w 12191999"/>
              <a:gd name="connsiteY49" fmla="*/ 816759 h 2311729"/>
              <a:gd name="connsiteX50" fmla="*/ 12173467 w 12191999"/>
              <a:gd name="connsiteY50" fmla="*/ 936 h 2311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2191999" h="2311729">
                <a:moveTo>
                  <a:pt x="12191999" y="0"/>
                </a:moveTo>
                <a:lnTo>
                  <a:pt x="12191999" y="2311729"/>
                </a:lnTo>
                <a:lnTo>
                  <a:pt x="0" y="2311729"/>
                </a:lnTo>
                <a:lnTo>
                  <a:pt x="0" y="2020458"/>
                </a:lnTo>
                <a:lnTo>
                  <a:pt x="0" y="237172"/>
                </a:lnTo>
                <a:lnTo>
                  <a:pt x="63480" y="213939"/>
                </a:lnTo>
                <a:cubicBezTo>
                  <a:pt x="153468" y="185949"/>
                  <a:pt x="249145" y="170871"/>
                  <a:pt x="348343" y="170871"/>
                </a:cubicBezTo>
                <a:cubicBezTo>
                  <a:pt x="877401" y="170871"/>
                  <a:pt x="1306287" y="599757"/>
                  <a:pt x="1306287" y="1128815"/>
                </a:cubicBezTo>
                <a:cubicBezTo>
                  <a:pt x="1306287" y="1194948"/>
                  <a:pt x="1299586" y="1259515"/>
                  <a:pt x="1286825" y="1321874"/>
                </a:cubicBezTo>
                <a:lnTo>
                  <a:pt x="1256605" y="1419229"/>
                </a:lnTo>
                <a:lnTo>
                  <a:pt x="1344679" y="1371424"/>
                </a:lnTo>
                <a:cubicBezTo>
                  <a:pt x="1448867" y="1327356"/>
                  <a:pt x="1563416" y="1302987"/>
                  <a:pt x="1683656" y="1302987"/>
                </a:cubicBezTo>
                <a:cubicBezTo>
                  <a:pt x="1924137" y="1302987"/>
                  <a:pt x="2141852" y="1400461"/>
                  <a:pt x="2299446" y="1558056"/>
                </a:cubicBezTo>
                <a:lnTo>
                  <a:pt x="2381189" y="1657129"/>
                </a:lnTo>
                <a:lnTo>
                  <a:pt x="2427737" y="1596410"/>
                </a:lnTo>
                <a:cubicBezTo>
                  <a:pt x="2583425" y="1416679"/>
                  <a:pt x="2813321" y="1302987"/>
                  <a:pt x="3069771" y="1302987"/>
                </a:cubicBezTo>
                <a:cubicBezTo>
                  <a:pt x="3245622" y="1302987"/>
                  <a:pt x="3408987" y="1356446"/>
                  <a:pt x="3544503" y="1447998"/>
                </a:cubicBezTo>
                <a:lnTo>
                  <a:pt x="3657745" y="1541431"/>
                </a:lnTo>
                <a:lnTo>
                  <a:pt x="3713651" y="1519404"/>
                </a:lnTo>
                <a:cubicBezTo>
                  <a:pt x="3771598" y="1501381"/>
                  <a:pt x="3833208" y="1491671"/>
                  <a:pt x="3897086" y="1491671"/>
                </a:cubicBezTo>
                <a:cubicBezTo>
                  <a:pt x="4024841" y="1491671"/>
                  <a:pt x="4143526" y="1530508"/>
                  <a:pt x="4241977" y="1597020"/>
                </a:cubicBezTo>
                <a:lnTo>
                  <a:pt x="4317999" y="1659743"/>
                </a:lnTo>
                <a:lnTo>
                  <a:pt x="4359994" y="1582372"/>
                </a:lnTo>
                <a:cubicBezTo>
                  <a:pt x="4503453" y="1370026"/>
                  <a:pt x="4746395" y="1230415"/>
                  <a:pt x="5021945" y="1230415"/>
                </a:cubicBezTo>
                <a:cubicBezTo>
                  <a:pt x="5352605" y="1230415"/>
                  <a:pt x="5636309" y="1431455"/>
                  <a:pt x="5757498" y="1717972"/>
                </a:cubicBezTo>
                <a:lnTo>
                  <a:pt x="5775109" y="1774705"/>
                </a:lnTo>
                <a:lnTo>
                  <a:pt x="5877396" y="1742952"/>
                </a:lnTo>
                <a:cubicBezTo>
                  <a:pt x="5915189" y="1735219"/>
                  <a:pt x="5954321" y="1731157"/>
                  <a:pt x="5994403" y="1731157"/>
                </a:cubicBezTo>
                <a:cubicBezTo>
                  <a:pt x="6114640" y="1731157"/>
                  <a:pt x="6226343" y="1767710"/>
                  <a:pt x="6319003" y="1830310"/>
                </a:cubicBezTo>
                <a:lnTo>
                  <a:pt x="6349718" y="1855653"/>
                </a:lnTo>
                <a:lnTo>
                  <a:pt x="6372196" y="1783240"/>
                </a:lnTo>
                <a:cubicBezTo>
                  <a:pt x="6513213" y="1449839"/>
                  <a:pt x="6843343" y="1215901"/>
                  <a:pt x="7228113" y="1215901"/>
                </a:cubicBezTo>
                <a:cubicBezTo>
                  <a:pt x="7484626" y="1215901"/>
                  <a:pt x="7716855" y="1319874"/>
                  <a:pt x="7884955" y="1487974"/>
                </a:cubicBezTo>
                <a:lnTo>
                  <a:pt x="7933395" y="1546684"/>
                </a:lnTo>
                <a:lnTo>
                  <a:pt x="8036368" y="1487498"/>
                </a:lnTo>
                <a:cubicBezTo>
                  <a:pt x="8156294" y="1429711"/>
                  <a:pt x="8290765" y="1397328"/>
                  <a:pt x="8432799" y="1397328"/>
                </a:cubicBezTo>
                <a:cubicBezTo>
                  <a:pt x="8748430" y="1397328"/>
                  <a:pt x="9026710" y="1557246"/>
                  <a:pt x="9191035" y="1800479"/>
                </a:cubicBezTo>
                <a:lnTo>
                  <a:pt x="9210518" y="1836373"/>
                </a:lnTo>
                <a:lnTo>
                  <a:pt x="9258709" y="1810216"/>
                </a:lnTo>
                <a:cubicBezTo>
                  <a:pt x="9323827" y="1782674"/>
                  <a:pt x="9395420" y="1767443"/>
                  <a:pt x="9470570" y="1767443"/>
                </a:cubicBezTo>
                <a:cubicBezTo>
                  <a:pt x="9545720" y="1767443"/>
                  <a:pt x="9617313" y="1782674"/>
                  <a:pt x="9682431" y="1810216"/>
                </a:cubicBezTo>
                <a:lnTo>
                  <a:pt x="9768141" y="1856738"/>
                </a:lnTo>
                <a:lnTo>
                  <a:pt x="9791010" y="1783067"/>
                </a:lnTo>
                <a:cubicBezTo>
                  <a:pt x="9919358" y="1479619"/>
                  <a:pt x="10219827" y="1266699"/>
                  <a:pt x="10570028" y="1266699"/>
                </a:cubicBezTo>
                <a:cubicBezTo>
                  <a:pt x="10657578" y="1266699"/>
                  <a:pt x="10742020" y="1280007"/>
                  <a:pt x="10821441" y="1304709"/>
                </a:cubicBezTo>
                <a:lnTo>
                  <a:pt x="10893902" y="1333259"/>
                </a:lnTo>
                <a:lnTo>
                  <a:pt x="10916253" y="1261255"/>
                </a:lnTo>
                <a:cubicBezTo>
                  <a:pt x="11003287" y="1055484"/>
                  <a:pt x="11207039" y="911100"/>
                  <a:pt x="11444514" y="911100"/>
                </a:cubicBezTo>
                <a:lnTo>
                  <a:pt x="11446790" y="911330"/>
                </a:lnTo>
                <a:lnTo>
                  <a:pt x="11437256" y="816759"/>
                </a:lnTo>
                <a:cubicBezTo>
                  <a:pt x="11437256" y="392161"/>
                  <a:pt x="11759948" y="42931"/>
                  <a:pt x="12173467" y="936"/>
                </a:cubicBezTo>
                <a:close/>
              </a:path>
            </a:pathLst>
          </a:custGeom>
          <a:solidFill>
            <a:schemeClr val="bg1"/>
          </a:solidFill>
          <a:ln w="28575">
            <a:noFill/>
          </a:ln>
          <a:effectLst>
            <a:innerShdw blurRad="266700" dist="139700" dir="16200000">
              <a:srgbClr val="18ACCA">
                <a:alpha val="3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 name="TextBox 4">
            <a:extLst>
              <a:ext uri="{FF2B5EF4-FFF2-40B4-BE49-F238E27FC236}">
                <a16:creationId xmlns:a16="http://schemas.microsoft.com/office/drawing/2014/main" id="{14C16D34-A34C-4488-8567-D6FB0DE65643}"/>
              </a:ext>
            </a:extLst>
          </p:cNvPr>
          <p:cNvSpPr txBox="1"/>
          <p:nvPr/>
        </p:nvSpPr>
        <p:spPr>
          <a:xfrm>
            <a:off x="353527" y="1391490"/>
            <a:ext cx="6237667" cy="3631763"/>
          </a:xfrm>
          <a:prstGeom prst="rect">
            <a:avLst/>
          </a:prstGeom>
          <a:noFill/>
        </p:spPr>
        <p:txBody>
          <a:bodyPr wrap="square" rtlCol="0">
            <a:spAutoFit/>
            <a:scene3d>
              <a:camera prst="orthographicFront"/>
              <a:lightRig rig="threePt" dir="t"/>
            </a:scene3d>
            <a:sp3d extrusionH="57150">
              <a:bevelT w="38100" h="38100"/>
            </a:sp3d>
          </a:bodyPr>
          <a:lstStyle/>
          <a:p>
            <a:pPr algn="ctr"/>
            <a:r>
              <a:rPr lang="en-US" sz="11500" b="1">
                <a:ln w="19050">
                  <a:solidFill>
                    <a:srgbClr val="F63866"/>
                  </a:solidFill>
                </a:ln>
                <a:gradFill>
                  <a:gsLst>
                    <a:gs pos="2000">
                      <a:schemeClr val="accent1">
                        <a:lumMod val="5000"/>
                        <a:lumOff val="95000"/>
                      </a:schemeClr>
                    </a:gs>
                    <a:gs pos="52000">
                      <a:srgbClr val="FF8FBF"/>
                    </a:gs>
                    <a:gs pos="67000">
                      <a:srgbClr val="FF5AA2"/>
                    </a:gs>
                    <a:gs pos="84000">
                      <a:srgbClr val="F63866"/>
                    </a:gs>
                  </a:gsLst>
                  <a:lin ang="5400000" scaled="1"/>
                </a:gradFill>
                <a:effectLst>
                  <a:outerShdw blurRad="38100" dist="38100" dir="2700000" algn="tl">
                    <a:srgbClr val="000000">
                      <a:alpha val="43137"/>
                    </a:srgbClr>
                  </a:outerShdw>
                </a:effectLst>
                <a:latin typeface="UTM Showcard" panose="02040603050506020204" pitchFamily="18" charset="0"/>
                <a:ea typeface="微软雅黑" panose="020B0503020204020204" charset="-122"/>
                <a:cs typeface="Times New Roman" pitchFamily="18" charset="0"/>
              </a:rPr>
              <a:t>Luyện tập</a:t>
            </a:r>
          </a:p>
        </p:txBody>
      </p:sp>
      <p:grpSp>
        <p:nvGrpSpPr>
          <p:cNvPr id="11" name="组合 77">
            <a:extLst>
              <a:ext uri="{FF2B5EF4-FFF2-40B4-BE49-F238E27FC236}">
                <a16:creationId xmlns:a16="http://schemas.microsoft.com/office/drawing/2014/main" id="{DCD71ACE-A085-4090-82E0-5832683725FC}"/>
              </a:ext>
            </a:extLst>
          </p:cNvPr>
          <p:cNvGrpSpPr/>
          <p:nvPr/>
        </p:nvGrpSpPr>
        <p:grpSpPr>
          <a:xfrm>
            <a:off x="10440908" y="78941"/>
            <a:ext cx="1655913" cy="1038583"/>
            <a:chOff x="594424" y="1153191"/>
            <a:chExt cx="2605976" cy="1634460"/>
          </a:xfrm>
        </p:grpSpPr>
        <p:sp>
          <p:nvSpPr>
            <p:cNvPr id="12" name="任意多边形 78">
              <a:extLst>
                <a:ext uri="{FF2B5EF4-FFF2-40B4-BE49-F238E27FC236}">
                  <a16:creationId xmlns:a16="http://schemas.microsoft.com/office/drawing/2014/main" id="{E2BD6D98-07AB-4F13-B975-999DF6E19776}"/>
                </a:ext>
              </a:extLst>
            </p:cNvPr>
            <p:cNvSpPr/>
            <p:nvPr/>
          </p:nvSpPr>
          <p:spPr>
            <a:xfrm>
              <a:off x="616196" y="1175175"/>
              <a:ext cx="2584204" cy="1612476"/>
            </a:xfrm>
            <a:custGeom>
              <a:avLst/>
              <a:gdLst>
                <a:gd name="connsiteX0" fmla="*/ 1389184 w 3610707"/>
                <a:gd name="connsiteY0" fmla="*/ 0 h 2450125"/>
                <a:gd name="connsiteX1" fmla="*/ 2191163 w 3610707"/>
                <a:gd name="connsiteY1" fmla="*/ 426409 h 2450125"/>
                <a:gd name="connsiteX2" fmla="*/ 2262626 w 3610707"/>
                <a:gd name="connsiteY2" fmla="*/ 558069 h 2450125"/>
                <a:gd name="connsiteX3" fmla="*/ 2332890 w 3610707"/>
                <a:gd name="connsiteY3" fmla="*/ 550986 h 2450125"/>
                <a:gd name="connsiteX4" fmla="*/ 2894584 w 3610707"/>
                <a:gd name="connsiteY4" fmla="*/ 923302 h 2450125"/>
                <a:gd name="connsiteX5" fmla="*/ 2915413 w 3610707"/>
                <a:gd name="connsiteY5" fmla="*/ 990402 h 2450125"/>
                <a:gd name="connsiteX6" fmla="*/ 2934595 w 3610707"/>
                <a:gd name="connsiteY6" fmla="*/ 984447 h 2450125"/>
                <a:gd name="connsiteX7" fmla="*/ 3048000 w 3610707"/>
                <a:gd name="connsiteY7" fmla="*/ 973015 h 2450125"/>
                <a:gd name="connsiteX8" fmla="*/ 3610707 w 3610707"/>
                <a:gd name="connsiteY8" fmla="*/ 1535722 h 2450125"/>
                <a:gd name="connsiteX9" fmla="*/ 3048000 w 3610707"/>
                <a:gd name="connsiteY9" fmla="*/ 2098429 h 2450125"/>
                <a:gd name="connsiteX10" fmla="*/ 2934595 w 3610707"/>
                <a:gd name="connsiteY10" fmla="*/ 2086997 h 2450125"/>
                <a:gd name="connsiteX11" fmla="*/ 2841470 w 3610707"/>
                <a:gd name="connsiteY11" fmla="*/ 2058089 h 2450125"/>
                <a:gd name="connsiteX12" fmla="*/ 2778805 w 3610707"/>
                <a:gd name="connsiteY12" fmla="*/ 2134039 h 2450125"/>
                <a:gd name="connsiteX13" fmla="*/ 2327029 w 3610707"/>
                <a:gd name="connsiteY13" fmla="*/ 2321171 h 2450125"/>
                <a:gd name="connsiteX14" fmla="*/ 1897442 w 3610707"/>
                <a:gd name="connsiteY14" fmla="*/ 2155195 h 2450125"/>
                <a:gd name="connsiteX15" fmla="*/ 1878393 w 3610707"/>
                <a:gd name="connsiteY15" fmla="*/ 2135215 h 2450125"/>
                <a:gd name="connsiteX16" fmla="*/ 1860361 w 3610707"/>
                <a:gd name="connsiteY16" fmla="*/ 2168437 h 2450125"/>
                <a:gd name="connsiteX17" fmla="*/ 1330568 w 3610707"/>
                <a:gd name="connsiteY17" fmla="*/ 2450125 h 2450125"/>
                <a:gd name="connsiteX18" fmla="*/ 800775 w 3610707"/>
                <a:gd name="connsiteY18" fmla="*/ 2168437 h 2450125"/>
                <a:gd name="connsiteX19" fmla="*/ 771869 w 3610707"/>
                <a:gd name="connsiteY19" fmla="*/ 2115180 h 2450125"/>
                <a:gd name="connsiteX20" fmla="*/ 753583 w 3610707"/>
                <a:gd name="connsiteY20" fmla="*/ 2120856 h 2450125"/>
                <a:gd name="connsiteX21" fmla="*/ 627184 w 3610707"/>
                <a:gd name="connsiteY21" fmla="*/ 2133598 h 2450125"/>
                <a:gd name="connsiteX22" fmla="*/ 0 w 3610707"/>
                <a:gd name="connsiteY22" fmla="*/ 1506414 h 2450125"/>
                <a:gd name="connsiteX23" fmla="*/ 383056 w 3610707"/>
                <a:gd name="connsiteY23" fmla="*/ 928517 h 2450125"/>
                <a:gd name="connsiteX24" fmla="*/ 424632 w 3610707"/>
                <a:gd name="connsiteY24" fmla="*/ 915611 h 2450125"/>
                <a:gd name="connsiteX25" fmla="*/ 427023 w 3610707"/>
                <a:gd name="connsiteY25" fmla="*/ 868268 h 2450125"/>
                <a:gd name="connsiteX26" fmla="*/ 1389184 w 3610707"/>
                <a:gd name="connsiteY26" fmla="*/ 0 h 2450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610707" h="2450125">
                  <a:moveTo>
                    <a:pt x="1389184" y="0"/>
                  </a:moveTo>
                  <a:cubicBezTo>
                    <a:pt x="1723024" y="0"/>
                    <a:pt x="2017359" y="169144"/>
                    <a:pt x="2191163" y="426409"/>
                  </a:cubicBezTo>
                  <a:lnTo>
                    <a:pt x="2262626" y="558069"/>
                  </a:lnTo>
                  <a:lnTo>
                    <a:pt x="2332890" y="550986"/>
                  </a:lnTo>
                  <a:cubicBezTo>
                    <a:pt x="2585394" y="550986"/>
                    <a:pt x="2802042" y="704507"/>
                    <a:pt x="2894584" y="923302"/>
                  </a:cubicBezTo>
                  <a:lnTo>
                    <a:pt x="2915413" y="990402"/>
                  </a:lnTo>
                  <a:lnTo>
                    <a:pt x="2934595" y="984447"/>
                  </a:lnTo>
                  <a:cubicBezTo>
                    <a:pt x="2971226" y="976951"/>
                    <a:pt x="3009154" y="973015"/>
                    <a:pt x="3048000" y="973015"/>
                  </a:cubicBezTo>
                  <a:cubicBezTo>
                    <a:pt x="3358774" y="973015"/>
                    <a:pt x="3610707" y="1224948"/>
                    <a:pt x="3610707" y="1535722"/>
                  </a:cubicBezTo>
                  <a:cubicBezTo>
                    <a:pt x="3610707" y="1846496"/>
                    <a:pt x="3358774" y="2098429"/>
                    <a:pt x="3048000" y="2098429"/>
                  </a:cubicBezTo>
                  <a:cubicBezTo>
                    <a:pt x="3009154" y="2098429"/>
                    <a:pt x="2971226" y="2094493"/>
                    <a:pt x="2934595" y="2086997"/>
                  </a:cubicBezTo>
                  <a:lnTo>
                    <a:pt x="2841470" y="2058089"/>
                  </a:lnTo>
                  <a:lnTo>
                    <a:pt x="2778805" y="2134039"/>
                  </a:lnTo>
                  <a:cubicBezTo>
                    <a:pt x="2663186" y="2249659"/>
                    <a:pt x="2503459" y="2321171"/>
                    <a:pt x="2327029" y="2321171"/>
                  </a:cubicBezTo>
                  <a:cubicBezTo>
                    <a:pt x="2161626" y="2321171"/>
                    <a:pt x="2010904" y="2258319"/>
                    <a:pt x="1897442" y="2155195"/>
                  </a:cubicBezTo>
                  <a:lnTo>
                    <a:pt x="1878393" y="2135215"/>
                  </a:lnTo>
                  <a:lnTo>
                    <a:pt x="1860361" y="2168437"/>
                  </a:lnTo>
                  <a:cubicBezTo>
                    <a:pt x="1745544" y="2338387"/>
                    <a:pt x="1551105" y="2450125"/>
                    <a:pt x="1330568" y="2450125"/>
                  </a:cubicBezTo>
                  <a:cubicBezTo>
                    <a:pt x="1110031" y="2450125"/>
                    <a:pt x="915592" y="2338387"/>
                    <a:pt x="800775" y="2168437"/>
                  </a:cubicBezTo>
                  <a:lnTo>
                    <a:pt x="771869" y="2115180"/>
                  </a:lnTo>
                  <a:lnTo>
                    <a:pt x="753583" y="2120856"/>
                  </a:lnTo>
                  <a:cubicBezTo>
                    <a:pt x="712755" y="2129211"/>
                    <a:pt x="670482" y="2133598"/>
                    <a:pt x="627184" y="2133598"/>
                  </a:cubicBezTo>
                  <a:cubicBezTo>
                    <a:pt x="280800" y="2133598"/>
                    <a:pt x="0" y="1852798"/>
                    <a:pt x="0" y="1506414"/>
                  </a:cubicBezTo>
                  <a:cubicBezTo>
                    <a:pt x="0" y="1246626"/>
                    <a:pt x="157950" y="1023729"/>
                    <a:pt x="383056" y="928517"/>
                  </a:cubicBezTo>
                  <a:lnTo>
                    <a:pt x="424632" y="915611"/>
                  </a:lnTo>
                  <a:lnTo>
                    <a:pt x="427023" y="868268"/>
                  </a:lnTo>
                  <a:cubicBezTo>
                    <a:pt x="476551" y="380575"/>
                    <a:pt x="888424" y="0"/>
                    <a:pt x="1389184" y="0"/>
                  </a:cubicBezTo>
                  <a:close/>
                </a:path>
              </a:pathLst>
            </a:custGeom>
            <a:solidFill>
              <a:schemeClr val="bg1"/>
            </a:solidFill>
            <a:ln w="19050">
              <a:noFill/>
            </a:ln>
            <a:effectLst>
              <a:outerShdw blurRad="152400" dist="889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3" name="任意多边形 79">
              <a:extLst>
                <a:ext uri="{FF2B5EF4-FFF2-40B4-BE49-F238E27FC236}">
                  <a16:creationId xmlns:a16="http://schemas.microsoft.com/office/drawing/2014/main" id="{49B61AC0-6A0D-4421-AD62-C59B0A08FC4E}"/>
                </a:ext>
              </a:extLst>
            </p:cNvPr>
            <p:cNvSpPr/>
            <p:nvPr/>
          </p:nvSpPr>
          <p:spPr>
            <a:xfrm>
              <a:off x="594424" y="1153191"/>
              <a:ext cx="2584204" cy="1612476"/>
            </a:xfrm>
            <a:custGeom>
              <a:avLst/>
              <a:gdLst>
                <a:gd name="connsiteX0" fmla="*/ 1389184 w 3610707"/>
                <a:gd name="connsiteY0" fmla="*/ 0 h 2450125"/>
                <a:gd name="connsiteX1" fmla="*/ 2191163 w 3610707"/>
                <a:gd name="connsiteY1" fmla="*/ 426409 h 2450125"/>
                <a:gd name="connsiteX2" fmla="*/ 2262626 w 3610707"/>
                <a:gd name="connsiteY2" fmla="*/ 558069 h 2450125"/>
                <a:gd name="connsiteX3" fmla="*/ 2332890 w 3610707"/>
                <a:gd name="connsiteY3" fmla="*/ 550986 h 2450125"/>
                <a:gd name="connsiteX4" fmla="*/ 2894584 w 3610707"/>
                <a:gd name="connsiteY4" fmla="*/ 923302 h 2450125"/>
                <a:gd name="connsiteX5" fmla="*/ 2915413 w 3610707"/>
                <a:gd name="connsiteY5" fmla="*/ 990402 h 2450125"/>
                <a:gd name="connsiteX6" fmla="*/ 2934595 w 3610707"/>
                <a:gd name="connsiteY6" fmla="*/ 984447 h 2450125"/>
                <a:gd name="connsiteX7" fmla="*/ 3048000 w 3610707"/>
                <a:gd name="connsiteY7" fmla="*/ 973015 h 2450125"/>
                <a:gd name="connsiteX8" fmla="*/ 3610707 w 3610707"/>
                <a:gd name="connsiteY8" fmla="*/ 1535722 h 2450125"/>
                <a:gd name="connsiteX9" fmla="*/ 3048000 w 3610707"/>
                <a:gd name="connsiteY9" fmla="*/ 2098429 h 2450125"/>
                <a:gd name="connsiteX10" fmla="*/ 2934595 w 3610707"/>
                <a:gd name="connsiteY10" fmla="*/ 2086997 h 2450125"/>
                <a:gd name="connsiteX11" fmla="*/ 2841470 w 3610707"/>
                <a:gd name="connsiteY11" fmla="*/ 2058089 h 2450125"/>
                <a:gd name="connsiteX12" fmla="*/ 2778805 w 3610707"/>
                <a:gd name="connsiteY12" fmla="*/ 2134039 h 2450125"/>
                <a:gd name="connsiteX13" fmla="*/ 2327029 w 3610707"/>
                <a:gd name="connsiteY13" fmla="*/ 2321171 h 2450125"/>
                <a:gd name="connsiteX14" fmla="*/ 1897442 w 3610707"/>
                <a:gd name="connsiteY14" fmla="*/ 2155195 h 2450125"/>
                <a:gd name="connsiteX15" fmla="*/ 1878393 w 3610707"/>
                <a:gd name="connsiteY15" fmla="*/ 2135215 h 2450125"/>
                <a:gd name="connsiteX16" fmla="*/ 1860361 w 3610707"/>
                <a:gd name="connsiteY16" fmla="*/ 2168437 h 2450125"/>
                <a:gd name="connsiteX17" fmla="*/ 1330568 w 3610707"/>
                <a:gd name="connsiteY17" fmla="*/ 2450125 h 2450125"/>
                <a:gd name="connsiteX18" fmla="*/ 800775 w 3610707"/>
                <a:gd name="connsiteY18" fmla="*/ 2168437 h 2450125"/>
                <a:gd name="connsiteX19" fmla="*/ 771869 w 3610707"/>
                <a:gd name="connsiteY19" fmla="*/ 2115180 h 2450125"/>
                <a:gd name="connsiteX20" fmla="*/ 753583 w 3610707"/>
                <a:gd name="connsiteY20" fmla="*/ 2120856 h 2450125"/>
                <a:gd name="connsiteX21" fmla="*/ 627184 w 3610707"/>
                <a:gd name="connsiteY21" fmla="*/ 2133598 h 2450125"/>
                <a:gd name="connsiteX22" fmla="*/ 0 w 3610707"/>
                <a:gd name="connsiteY22" fmla="*/ 1506414 h 2450125"/>
                <a:gd name="connsiteX23" fmla="*/ 383056 w 3610707"/>
                <a:gd name="connsiteY23" fmla="*/ 928517 h 2450125"/>
                <a:gd name="connsiteX24" fmla="*/ 424632 w 3610707"/>
                <a:gd name="connsiteY24" fmla="*/ 915611 h 2450125"/>
                <a:gd name="connsiteX25" fmla="*/ 427023 w 3610707"/>
                <a:gd name="connsiteY25" fmla="*/ 868268 h 2450125"/>
                <a:gd name="connsiteX26" fmla="*/ 1389184 w 3610707"/>
                <a:gd name="connsiteY26" fmla="*/ 0 h 2450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610707" h="2450125">
                  <a:moveTo>
                    <a:pt x="1389184" y="0"/>
                  </a:moveTo>
                  <a:cubicBezTo>
                    <a:pt x="1723024" y="0"/>
                    <a:pt x="2017359" y="169144"/>
                    <a:pt x="2191163" y="426409"/>
                  </a:cubicBezTo>
                  <a:lnTo>
                    <a:pt x="2262626" y="558069"/>
                  </a:lnTo>
                  <a:lnTo>
                    <a:pt x="2332890" y="550986"/>
                  </a:lnTo>
                  <a:cubicBezTo>
                    <a:pt x="2585394" y="550986"/>
                    <a:pt x="2802042" y="704507"/>
                    <a:pt x="2894584" y="923302"/>
                  </a:cubicBezTo>
                  <a:lnTo>
                    <a:pt x="2915413" y="990402"/>
                  </a:lnTo>
                  <a:lnTo>
                    <a:pt x="2934595" y="984447"/>
                  </a:lnTo>
                  <a:cubicBezTo>
                    <a:pt x="2971226" y="976951"/>
                    <a:pt x="3009154" y="973015"/>
                    <a:pt x="3048000" y="973015"/>
                  </a:cubicBezTo>
                  <a:cubicBezTo>
                    <a:pt x="3358774" y="973015"/>
                    <a:pt x="3610707" y="1224948"/>
                    <a:pt x="3610707" y="1535722"/>
                  </a:cubicBezTo>
                  <a:cubicBezTo>
                    <a:pt x="3610707" y="1846496"/>
                    <a:pt x="3358774" y="2098429"/>
                    <a:pt x="3048000" y="2098429"/>
                  </a:cubicBezTo>
                  <a:cubicBezTo>
                    <a:pt x="3009154" y="2098429"/>
                    <a:pt x="2971226" y="2094493"/>
                    <a:pt x="2934595" y="2086997"/>
                  </a:cubicBezTo>
                  <a:lnTo>
                    <a:pt x="2841470" y="2058089"/>
                  </a:lnTo>
                  <a:lnTo>
                    <a:pt x="2778805" y="2134039"/>
                  </a:lnTo>
                  <a:cubicBezTo>
                    <a:pt x="2663186" y="2249659"/>
                    <a:pt x="2503459" y="2321171"/>
                    <a:pt x="2327029" y="2321171"/>
                  </a:cubicBezTo>
                  <a:cubicBezTo>
                    <a:pt x="2161626" y="2321171"/>
                    <a:pt x="2010904" y="2258319"/>
                    <a:pt x="1897442" y="2155195"/>
                  </a:cubicBezTo>
                  <a:lnTo>
                    <a:pt x="1878393" y="2135215"/>
                  </a:lnTo>
                  <a:lnTo>
                    <a:pt x="1860361" y="2168437"/>
                  </a:lnTo>
                  <a:cubicBezTo>
                    <a:pt x="1745544" y="2338387"/>
                    <a:pt x="1551105" y="2450125"/>
                    <a:pt x="1330568" y="2450125"/>
                  </a:cubicBezTo>
                  <a:cubicBezTo>
                    <a:pt x="1110031" y="2450125"/>
                    <a:pt x="915592" y="2338387"/>
                    <a:pt x="800775" y="2168437"/>
                  </a:cubicBezTo>
                  <a:lnTo>
                    <a:pt x="771869" y="2115180"/>
                  </a:lnTo>
                  <a:lnTo>
                    <a:pt x="753583" y="2120856"/>
                  </a:lnTo>
                  <a:cubicBezTo>
                    <a:pt x="712755" y="2129211"/>
                    <a:pt x="670482" y="2133598"/>
                    <a:pt x="627184" y="2133598"/>
                  </a:cubicBezTo>
                  <a:cubicBezTo>
                    <a:pt x="280800" y="2133598"/>
                    <a:pt x="0" y="1852798"/>
                    <a:pt x="0" y="1506414"/>
                  </a:cubicBezTo>
                  <a:cubicBezTo>
                    <a:pt x="0" y="1246626"/>
                    <a:pt x="157950" y="1023729"/>
                    <a:pt x="383056" y="928517"/>
                  </a:cubicBezTo>
                  <a:lnTo>
                    <a:pt x="424632" y="915611"/>
                  </a:lnTo>
                  <a:lnTo>
                    <a:pt x="427023" y="868268"/>
                  </a:lnTo>
                  <a:cubicBezTo>
                    <a:pt x="476551" y="380575"/>
                    <a:pt x="888424" y="0"/>
                    <a:pt x="1389184" y="0"/>
                  </a:cubicBezTo>
                  <a:close/>
                </a:path>
              </a:pathLst>
            </a:custGeom>
            <a:solidFill>
              <a:schemeClr val="bg1"/>
            </a:solidFill>
            <a:ln w="19050">
              <a:solidFill>
                <a:srgbClr val="91F0FD"/>
              </a:solidFill>
            </a:ln>
            <a:effectLst>
              <a:innerShdw blurRad="355600" dist="114300" dir="3600000">
                <a:srgbClr val="19B4C9">
                  <a:alpha val="71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grpSp>
        <p:nvGrpSpPr>
          <p:cNvPr id="14" name="组合 77">
            <a:extLst>
              <a:ext uri="{FF2B5EF4-FFF2-40B4-BE49-F238E27FC236}">
                <a16:creationId xmlns:a16="http://schemas.microsoft.com/office/drawing/2014/main" id="{E1B52C9F-7079-4061-B44E-F48038299E50}"/>
              </a:ext>
            </a:extLst>
          </p:cNvPr>
          <p:cNvGrpSpPr/>
          <p:nvPr/>
        </p:nvGrpSpPr>
        <p:grpSpPr>
          <a:xfrm flipH="1">
            <a:off x="-827957" y="1241692"/>
            <a:ext cx="1655913" cy="1038583"/>
            <a:chOff x="594424" y="1153191"/>
            <a:chExt cx="2605976" cy="1634460"/>
          </a:xfrm>
        </p:grpSpPr>
        <p:sp>
          <p:nvSpPr>
            <p:cNvPr id="15" name="任意多边形 78">
              <a:extLst>
                <a:ext uri="{FF2B5EF4-FFF2-40B4-BE49-F238E27FC236}">
                  <a16:creationId xmlns:a16="http://schemas.microsoft.com/office/drawing/2014/main" id="{46328648-7C21-4302-BEF6-69BD9475CECA}"/>
                </a:ext>
              </a:extLst>
            </p:cNvPr>
            <p:cNvSpPr/>
            <p:nvPr/>
          </p:nvSpPr>
          <p:spPr>
            <a:xfrm>
              <a:off x="616196" y="1175175"/>
              <a:ext cx="2584204" cy="1612476"/>
            </a:xfrm>
            <a:custGeom>
              <a:avLst/>
              <a:gdLst>
                <a:gd name="connsiteX0" fmla="*/ 1389184 w 3610707"/>
                <a:gd name="connsiteY0" fmla="*/ 0 h 2450125"/>
                <a:gd name="connsiteX1" fmla="*/ 2191163 w 3610707"/>
                <a:gd name="connsiteY1" fmla="*/ 426409 h 2450125"/>
                <a:gd name="connsiteX2" fmla="*/ 2262626 w 3610707"/>
                <a:gd name="connsiteY2" fmla="*/ 558069 h 2450125"/>
                <a:gd name="connsiteX3" fmla="*/ 2332890 w 3610707"/>
                <a:gd name="connsiteY3" fmla="*/ 550986 h 2450125"/>
                <a:gd name="connsiteX4" fmla="*/ 2894584 w 3610707"/>
                <a:gd name="connsiteY4" fmla="*/ 923302 h 2450125"/>
                <a:gd name="connsiteX5" fmla="*/ 2915413 w 3610707"/>
                <a:gd name="connsiteY5" fmla="*/ 990402 h 2450125"/>
                <a:gd name="connsiteX6" fmla="*/ 2934595 w 3610707"/>
                <a:gd name="connsiteY6" fmla="*/ 984447 h 2450125"/>
                <a:gd name="connsiteX7" fmla="*/ 3048000 w 3610707"/>
                <a:gd name="connsiteY7" fmla="*/ 973015 h 2450125"/>
                <a:gd name="connsiteX8" fmla="*/ 3610707 w 3610707"/>
                <a:gd name="connsiteY8" fmla="*/ 1535722 h 2450125"/>
                <a:gd name="connsiteX9" fmla="*/ 3048000 w 3610707"/>
                <a:gd name="connsiteY9" fmla="*/ 2098429 h 2450125"/>
                <a:gd name="connsiteX10" fmla="*/ 2934595 w 3610707"/>
                <a:gd name="connsiteY10" fmla="*/ 2086997 h 2450125"/>
                <a:gd name="connsiteX11" fmla="*/ 2841470 w 3610707"/>
                <a:gd name="connsiteY11" fmla="*/ 2058089 h 2450125"/>
                <a:gd name="connsiteX12" fmla="*/ 2778805 w 3610707"/>
                <a:gd name="connsiteY12" fmla="*/ 2134039 h 2450125"/>
                <a:gd name="connsiteX13" fmla="*/ 2327029 w 3610707"/>
                <a:gd name="connsiteY13" fmla="*/ 2321171 h 2450125"/>
                <a:gd name="connsiteX14" fmla="*/ 1897442 w 3610707"/>
                <a:gd name="connsiteY14" fmla="*/ 2155195 h 2450125"/>
                <a:gd name="connsiteX15" fmla="*/ 1878393 w 3610707"/>
                <a:gd name="connsiteY15" fmla="*/ 2135215 h 2450125"/>
                <a:gd name="connsiteX16" fmla="*/ 1860361 w 3610707"/>
                <a:gd name="connsiteY16" fmla="*/ 2168437 h 2450125"/>
                <a:gd name="connsiteX17" fmla="*/ 1330568 w 3610707"/>
                <a:gd name="connsiteY17" fmla="*/ 2450125 h 2450125"/>
                <a:gd name="connsiteX18" fmla="*/ 800775 w 3610707"/>
                <a:gd name="connsiteY18" fmla="*/ 2168437 h 2450125"/>
                <a:gd name="connsiteX19" fmla="*/ 771869 w 3610707"/>
                <a:gd name="connsiteY19" fmla="*/ 2115180 h 2450125"/>
                <a:gd name="connsiteX20" fmla="*/ 753583 w 3610707"/>
                <a:gd name="connsiteY20" fmla="*/ 2120856 h 2450125"/>
                <a:gd name="connsiteX21" fmla="*/ 627184 w 3610707"/>
                <a:gd name="connsiteY21" fmla="*/ 2133598 h 2450125"/>
                <a:gd name="connsiteX22" fmla="*/ 0 w 3610707"/>
                <a:gd name="connsiteY22" fmla="*/ 1506414 h 2450125"/>
                <a:gd name="connsiteX23" fmla="*/ 383056 w 3610707"/>
                <a:gd name="connsiteY23" fmla="*/ 928517 h 2450125"/>
                <a:gd name="connsiteX24" fmla="*/ 424632 w 3610707"/>
                <a:gd name="connsiteY24" fmla="*/ 915611 h 2450125"/>
                <a:gd name="connsiteX25" fmla="*/ 427023 w 3610707"/>
                <a:gd name="connsiteY25" fmla="*/ 868268 h 2450125"/>
                <a:gd name="connsiteX26" fmla="*/ 1389184 w 3610707"/>
                <a:gd name="connsiteY26" fmla="*/ 0 h 2450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610707" h="2450125">
                  <a:moveTo>
                    <a:pt x="1389184" y="0"/>
                  </a:moveTo>
                  <a:cubicBezTo>
                    <a:pt x="1723024" y="0"/>
                    <a:pt x="2017359" y="169144"/>
                    <a:pt x="2191163" y="426409"/>
                  </a:cubicBezTo>
                  <a:lnTo>
                    <a:pt x="2262626" y="558069"/>
                  </a:lnTo>
                  <a:lnTo>
                    <a:pt x="2332890" y="550986"/>
                  </a:lnTo>
                  <a:cubicBezTo>
                    <a:pt x="2585394" y="550986"/>
                    <a:pt x="2802042" y="704507"/>
                    <a:pt x="2894584" y="923302"/>
                  </a:cubicBezTo>
                  <a:lnTo>
                    <a:pt x="2915413" y="990402"/>
                  </a:lnTo>
                  <a:lnTo>
                    <a:pt x="2934595" y="984447"/>
                  </a:lnTo>
                  <a:cubicBezTo>
                    <a:pt x="2971226" y="976951"/>
                    <a:pt x="3009154" y="973015"/>
                    <a:pt x="3048000" y="973015"/>
                  </a:cubicBezTo>
                  <a:cubicBezTo>
                    <a:pt x="3358774" y="973015"/>
                    <a:pt x="3610707" y="1224948"/>
                    <a:pt x="3610707" y="1535722"/>
                  </a:cubicBezTo>
                  <a:cubicBezTo>
                    <a:pt x="3610707" y="1846496"/>
                    <a:pt x="3358774" y="2098429"/>
                    <a:pt x="3048000" y="2098429"/>
                  </a:cubicBezTo>
                  <a:cubicBezTo>
                    <a:pt x="3009154" y="2098429"/>
                    <a:pt x="2971226" y="2094493"/>
                    <a:pt x="2934595" y="2086997"/>
                  </a:cubicBezTo>
                  <a:lnTo>
                    <a:pt x="2841470" y="2058089"/>
                  </a:lnTo>
                  <a:lnTo>
                    <a:pt x="2778805" y="2134039"/>
                  </a:lnTo>
                  <a:cubicBezTo>
                    <a:pt x="2663186" y="2249659"/>
                    <a:pt x="2503459" y="2321171"/>
                    <a:pt x="2327029" y="2321171"/>
                  </a:cubicBezTo>
                  <a:cubicBezTo>
                    <a:pt x="2161626" y="2321171"/>
                    <a:pt x="2010904" y="2258319"/>
                    <a:pt x="1897442" y="2155195"/>
                  </a:cubicBezTo>
                  <a:lnTo>
                    <a:pt x="1878393" y="2135215"/>
                  </a:lnTo>
                  <a:lnTo>
                    <a:pt x="1860361" y="2168437"/>
                  </a:lnTo>
                  <a:cubicBezTo>
                    <a:pt x="1745544" y="2338387"/>
                    <a:pt x="1551105" y="2450125"/>
                    <a:pt x="1330568" y="2450125"/>
                  </a:cubicBezTo>
                  <a:cubicBezTo>
                    <a:pt x="1110031" y="2450125"/>
                    <a:pt x="915592" y="2338387"/>
                    <a:pt x="800775" y="2168437"/>
                  </a:cubicBezTo>
                  <a:lnTo>
                    <a:pt x="771869" y="2115180"/>
                  </a:lnTo>
                  <a:lnTo>
                    <a:pt x="753583" y="2120856"/>
                  </a:lnTo>
                  <a:cubicBezTo>
                    <a:pt x="712755" y="2129211"/>
                    <a:pt x="670482" y="2133598"/>
                    <a:pt x="627184" y="2133598"/>
                  </a:cubicBezTo>
                  <a:cubicBezTo>
                    <a:pt x="280800" y="2133598"/>
                    <a:pt x="0" y="1852798"/>
                    <a:pt x="0" y="1506414"/>
                  </a:cubicBezTo>
                  <a:cubicBezTo>
                    <a:pt x="0" y="1246626"/>
                    <a:pt x="157950" y="1023729"/>
                    <a:pt x="383056" y="928517"/>
                  </a:cubicBezTo>
                  <a:lnTo>
                    <a:pt x="424632" y="915611"/>
                  </a:lnTo>
                  <a:lnTo>
                    <a:pt x="427023" y="868268"/>
                  </a:lnTo>
                  <a:cubicBezTo>
                    <a:pt x="476551" y="380575"/>
                    <a:pt x="888424" y="0"/>
                    <a:pt x="1389184" y="0"/>
                  </a:cubicBezTo>
                  <a:close/>
                </a:path>
              </a:pathLst>
            </a:custGeom>
            <a:solidFill>
              <a:schemeClr val="bg1"/>
            </a:solidFill>
            <a:ln w="19050">
              <a:noFill/>
            </a:ln>
            <a:effectLst>
              <a:outerShdw blurRad="152400" dist="889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6" name="任意多边形 79">
              <a:extLst>
                <a:ext uri="{FF2B5EF4-FFF2-40B4-BE49-F238E27FC236}">
                  <a16:creationId xmlns:a16="http://schemas.microsoft.com/office/drawing/2014/main" id="{2BC46B0A-9E2B-47A5-A3B6-2D680F336FCE}"/>
                </a:ext>
              </a:extLst>
            </p:cNvPr>
            <p:cNvSpPr/>
            <p:nvPr/>
          </p:nvSpPr>
          <p:spPr>
            <a:xfrm>
              <a:off x="594424" y="1153191"/>
              <a:ext cx="2584204" cy="1612476"/>
            </a:xfrm>
            <a:custGeom>
              <a:avLst/>
              <a:gdLst>
                <a:gd name="connsiteX0" fmla="*/ 1389184 w 3610707"/>
                <a:gd name="connsiteY0" fmla="*/ 0 h 2450125"/>
                <a:gd name="connsiteX1" fmla="*/ 2191163 w 3610707"/>
                <a:gd name="connsiteY1" fmla="*/ 426409 h 2450125"/>
                <a:gd name="connsiteX2" fmla="*/ 2262626 w 3610707"/>
                <a:gd name="connsiteY2" fmla="*/ 558069 h 2450125"/>
                <a:gd name="connsiteX3" fmla="*/ 2332890 w 3610707"/>
                <a:gd name="connsiteY3" fmla="*/ 550986 h 2450125"/>
                <a:gd name="connsiteX4" fmla="*/ 2894584 w 3610707"/>
                <a:gd name="connsiteY4" fmla="*/ 923302 h 2450125"/>
                <a:gd name="connsiteX5" fmla="*/ 2915413 w 3610707"/>
                <a:gd name="connsiteY5" fmla="*/ 990402 h 2450125"/>
                <a:gd name="connsiteX6" fmla="*/ 2934595 w 3610707"/>
                <a:gd name="connsiteY6" fmla="*/ 984447 h 2450125"/>
                <a:gd name="connsiteX7" fmla="*/ 3048000 w 3610707"/>
                <a:gd name="connsiteY7" fmla="*/ 973015 h 2450125"/>
                <a:gd name="connsiteX8" fmla="*/ 3610707 w 3610707"/>
                <a:gd name="connsiteY8" fmla="*/ 1535722 h 2450125"/>
                <a:gd name="connsiteX9" fmla="*/ 3048000 w 3610707"/>
                <a:gd name="connsiteY9" fmla="*/ 2098429 h 2450125"/>
                <a:gd name="connsiteX10" fmla="*/ 2934595 w 3610707"/>
                <a:gd name="connsiteY10" fmla="*/ 2086997 h 2450125"/>
                <a:gd name="connsiteX11" fmla="*/ 2841470 w 3610707"/>
                <a:gd name="connsiteY11" fmla="*/ 2058089 h 2450125"/>
                <a:gd name="connsiteX12" fmla="*/ 2778805 w 3610707"/>
                <a:gd name="connsiteY12" fmla="*/ 2134039 h 2450125"/>
                <a:gd name="connsiteX13" fmla="*/ 2327029 w 3610707"/>
                <a:gd name="connsiteY13" fmla="*/ 2321171 h 2450125"/>
                <a:gd name="connsiteX14" fmla="*/ 1897442 w 3610707"/>
                <a:gd name="connsiteY14" fmla="*/ 2155195 h 2450125"/>
                <a:gd name="connsiteX15" fmla="*/ 1878393 w 3610707"/>
                <a:gd name="connsiteY15" fmla="*/ 2135215 h 2450125"/>
                <a:gd name="connsiteX16" fmla="*/ 1860361 w 3610707"/>
                <a:gd name="connsiteY16" fmla="*/ 2168437 h 2450125"/>
                <a:gd name="connsiteX17" fmla="*/ 1330568 w 3610707"/>
                <a:gd name="connsiteY17" fmla="*/ 2450125 h 2450125"/>
                <a:gd name="connsiteX18" fmla="*/ 800775 w 3610707"/>
                <a:gd name="connsiteY18" fmla="*/ 2168437 h 2450125"/>
                <a:gd name="connsiteX19" fmla="*/ 771869 w 3610707"/>
                <a:gd name="connsiteY19" fmla="*/ 2115180 h 2450125"/>
                <a:gd name="connsiteX20" fmla="*/ 753583 w 3610707"/>
                <a:gd name="connsiteY20" fmla="*/ 2120856 h 2450125"/>
                <a:gd name="connsiteX21" fmla="*/ 627184 w 3610707"/>
                <a:gd name="connsiteY21" fmla="*/ 2133598 h 2450125"/>
                <a:gd name="connsiteX22" fmla="*/ 0 w 3610707"/>
                <a:gd name="connsiteY22" fmla="*/ 1506414 h 2450125"/>
                <a:gd name="connsiteX23" fmla="*/ 383056 w 3610707"/>
                <a:gd name="connsiteY23" fmla="*/ 928517 h 2450125"/>
                <a:gd name="connsiteX24" fmla="*/ 424632 w 3610707"/>
                <a:gd name="connsiteY24" fmla="*/ 915611 h 2450125"/>
                <a:gd name="connsiteX25" fmla="*/ 427023 w 3610707"/>
                <a:gd name="connsiteY25" fmla="*/ 868268 h 2450125"/>
                <a:gd name="connsiteX26" fmla="*/ 1389184 w 3610707"/>
                <a:gd name="connsiteY26" fmla="*/ 0 h 2450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610707" h="2450125">
                  <a:moveTo>
                    <a:pt x="1389184" y="0"/>
                  </a:moveTo>
                  <a:cubicBezTo>
                    <a:pt x="1723024" y="0"/>
                    <a:pt x="2017359" y="169144"/>
                    <a:pt x="2191163" y="426409"/>
                  </a:cubicBezTo>
                  <a:lnTo>
                    <a:pt x="2262626" y="558069"/>
                  </a:lnTo>
                  <a:lnTo>
                    <a:pt x="2332890" y="550986"/>
                  </a:lnTo>
                  <a:cubicBezTo>
                    <a:pt x="2585394" y="550986"/>
                    <a:pt x="2802042" y="704507"/>
                    <a:pt x="2894584" y="923302"/>
                  </a:cubicBezTo>
                  <a:lnTo>
                    <a:pt x="2915413" y="990402"/>
                  </a:lnTo>
                  <a:lnTo>
                    <a:pt x="2934595" y="984447"/>
                  </a:lnTo>
                  <a:cubicBezTo>
                    <a:pt x="2971226" y="976951"/>
                    <a:pt x="3009154" y="973015"/>
                    <a:pt x="3048000" y="973015"/>
                  </a:cubicBezTo>
                  <a:cubicBezTo>
                    <a:pt x="3358774" y="973015"/>
                    <a:pt x="3610707" y="1224948"/>
                    <a:pt x="3610707" y="1535722"/>
                  </a:cubicBezTo>
                  <a:cubicBezTo>
                    <a:pt x="3610707" y="1846496"/>
                    <a:pt x="3358774" y="2098429"/>
                    <a:pt x="3048000" y="2098429"/>
                  </a:cubicBezTo>
                  <a:cubicBezTo>
                    <a:pt x="3009154" y="2098429"/>
                    <a:pt x="2971226" y="2094493"/>
                    <a:pt x="2934595" y="2086997"/>
                  </a:cubicBezTo>
                  <a:lnTo>
                    <a:pt x="2841470" y="2058089"/>
                  </a:lnTo>
                  <a:lnTo>
                    <a:pt x="2778805" y="2134039"/>
                  </a:lnTo>
                  <a:cubicBezTo>
                    <a:pt x="2663186" y="2249659"/>
                    <a:pt x="2503459" y="2321171"/>
                    <a:pt x="2327029" y="2321171"/>
                  </a:cubicBezTo>
                  <a:cubicBezTo>
                    <a:pt x="2161626" y="2321171"/>
                    <a:pt x="2010904" y="2258319"/>
                    <a:pt x="1897442" y="2155195"/>
                  </a:cubicBezTo>
                  <a:lnTo>
                    <a:pt x="1878393" y="2135215"/>
                  </a:lnTo>
                  <a:lnTo>
                    <a:pt x="1860361" y="2168437"/>
                  </a:lnTo>
                  <a:cubicBezTo>
                    <a:pt x="1745544" y="2338387"/>
                    <a:pt x="1551105" y="2450125"/>
                    <a:pt x="1330568" y="2450125"/>
                  </a:cubicBezTo>
                  <a:cubicBezTo>
                    <a:pt x="1110031" y="2450125"/>
                    <a:pt x="915592" y="2338387"/>
                    <a:pt x="800775" y="2168437"/>
                  </a:cubicBezTo>
                  <a:lnTo>
                    <a:pt x="771869" y="2115180"/>
                  </a:lnTo>
                  <a:lnTo>
                    <a:pt x="753583" y="2120856"/>
                  </a:lnTo>
                  <a:cubicBezTo>
                    <a:pt x="712755" y="2129211"/>
                    <a:pt x="670482" y="2133598"/>
                    <a:pt x="627184" y="2133598"/>
                  </a:cubicBezTo>
                  <a:cubicBezTo>
                    <a:pt x="280800" y="2133598"/>
                    <a:pt x="0" y="1852798"/>
                    <a:pt x="0" y="1506414"/>
                  </a:cubicBezTo>
                  <a:cubicBezTo>
                    <a:pt x="0" y="1246626"/>
                    <a:pt x="157950" y="1023729"/>
                    <a:pt x="383056" y="928517"/>
                  </a:cubicBezTo>
                  <a:lnTo>
                    <a:pt x="424632" y="915611"/>
                  </a:lnTo>
                  <a:lnTo>
                    <a:pt x="427023" y="868268"/>
                  </a:lnTo>
                  <a:cubicBezTo>
                    <a:pt x="476551" y="380575"/>
                    <a:pt x="888424" y="0"/>
                    <a:pt x="1389184" y="0"/>
                  </a:cubicBezTo>
                  <a:close/>
                </a:path>
              </a:pathLst>
            </a:custGeom>
            <a:solidFill>
              <a:schemeClr val="bg1"/>
            </a:solidFill>
            <a:ln w="19050">
              <a:solidFill>
                <a:srgbClr val="91F0FD"/>
              </a:solidFill>
            </a:ln>
            <a:effectLst>
              <a:innerShdw blurRad="355600" dist="114300" dir="3600000">
                <a:srgbClr val="19B4C9">
                  <a:alpha val="71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sp>
        <p:nvSpPr>
          <p:cNvPr id="17" name="任意多边形 79">
            <a:extLst>
              <a:ext uri="{FF2B5EF4-FFF2-40B4-BE49-F238E27FC236}">
                <a16:creationId xmlns:a16="http://schemas.microsoft.com/office/drawing/2014/main" id="{CAD8A043-B6B9-49DE-A338-1320974A500E}"/>
              </a:ext>
            </a:extLst>
          </p:cNvPr>
          <p:cNvSpPr/>
          <p:nvPr/>
        </p:nvSpPr>
        <p:spPr>
          <a:xfrm>
            <a:off x="8043962" y="738003"/>
            <a:ext cx="1211408" cy="759043"/>
          </a:xfrm>
          <a:custGeom>
            <a:avLst/>
            <a:gdLst>
              <a:gd name="connsiteX0" fmla="*/ 1389184 w 3610707"/>
              <a:gd name="connsiteY0" fmla="*/ 0 h 2450125"/>
              <a:gd name="connsiteX1" fmla="*/ 2191163 w 3610707"/>
              <a:gd name="connsiteY1" fmla="*/ 426409 h 2450125"/>
              <a:gd name="connsiteX2" fmla="*/ 2262626 w 3610707"/>
              <a:gd name="connsiteY2" fmla="*/ 558069 h 2450125"/>
              <a:gd name="connsiteX3" fmla="*/ 2332890 w 3610707"/>
              <a:gd name="connsiteY3" fmla="*/ 550986 h 2450125"/>
              <a:gd name="connsiteX4" fmla="*/ 2894584 w 3610707"/>
              <a:gd name="connsiteY4" fmla="*/ 923302 h 2450125"/>
              <a:gd name="connsiteX5" fmla="*/ 2915413 w 3610707"/>
              <a:gd name="connsiteY5" fmla="*/ 990402 h 2450125"/>
              <a:gd name="connsiteX6" fmla="*/ 2934595 w 3610707"/>
              <a:gd name="connsiteY6" fmla="*/ 984447 h 2450125"/>
              <a:gd name="connsiteX7" fmla="*/ 3048000 w 3610707"/>
              <a:gd name="connsiteY7" fmla="*/ 973015 h 2450125"/>
              <a:gd name="connsiteX8" fmla="*/ 3610707 w 3610707"/>
              <a:gd name="connsiteY8" fmla="*/ 1535722 h 2450125"/>
              <a:gd name="connsiteX9" fmla="*/ 3048000 w 3610707"/>
              <a:gd name="connsiteY9" fmla="*/ 2098429 h 2450125"/>
              <a:gd name="connsiteX10" fmla="*/ 2934595 w 3610707"/>
              <a:gd name="connsiteY10" fmla="*/ 2086997 h 2450125"/>
              <a:gd name="connsiteX11" fmla="*/ 2841470 w 3610707"/>
              <a:gd name="connsiteY11" fmla="*/ 2058089 h 2450125"/>
              <a:gd name="connsiteX12" fmla="*/ 2778805 w 3610707"/>
              <a:gd name="connsiteY12" fmla="*/ 2134039 h 2450125"/>
              <a:gd name="connsiteX13" fmla="*/ 2327029 w 3610707"/>
              <a:gd name="connsiteY13" fmla="*/ 2321171 h 2450125"/>
              <a:gd name="connsiteX14" fmla="*/ 1897442 w 3610707"/>
              <a:gd name="connsiteY14" fmla="*/ 2155195 h 2450125"/>
              <a:gd name="connsiteX15" fmla="*/ 1878393 w 3610707"/>
              <a:gd name="connsiteY15" fmla="*/ 2135215 h 2450125"/>
              <a:gd name="connsiteX16" fmla="*/ 1860361 w 3610707"/>
              <a:gd name="connsiteY16" fmla="*/ 2168437 h 2450125"/>
              <a:gd name="connsiteX17" fmla="*/ 1330568 w 3610707"/>
              <a:gd name="connsiteY17" fmla="*/ 2450125 h 2450125"/>
              <a:gd name="connsiteX18" fmla="*/ 800775 w 3610707"/>
              <a:gd name="connsiteY18" fmla="*/ 2168437 h 2450125"/>
              <a:gd name="connsiteX19" fmla="*/ 771869 w 3610707"/>
              <a:gd name="connsiteY19" fmla="*/ 2115180 h 2450125"/>
              <a:gd name="connsiteX20" fmla="*/ 753583 w 3610707"/>
              <a:gd name="connsiteY20" fmla="*/ 2120856 h 2450125"/>
              <a:gd name="connsiteX21" fmla="*/ 627184 w 3610707"/>
              <a:gd name="connsiteY21" fmla="*/ 2133598 h 2450125"/>
              <a:gd name="connsiteX22" fmla="*/ 0 w 3610707"/>
              <a:gd name="connsiteY22" fmla="*/ 1506414 h 2450125"/>
              <a:gd name="connsiteX23" fmla="*/ 383056 w 3610707"/>
              <a:gd name="connsiteY23" fmla="*/ 928517 h 2450125"/>
              <a:gd name="connsiteX24" fmla="*/ 424632 w 3610707"/>
              <a:gd name="connsiteY24" fmla="*/ 915611 h 2450125"/>
              <a:gd name="connsiteX25" fmla="*/ 427023 w 3610707"/>
              <a:gd name="connsiteY25" fmla="*/ 868268 h 2450125"/>
              <a:gd name="connsiteX26" fmla="*/ 1389184 w 3610707"/>
              <a:gd name="connsiteY26" fmla="*/ 0 h 2450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610707" h="2450125">
                <a:moveTo>
                  <a:pt x="1389184" y="0"/>
                </a:moveTo>
                <a:cubicBezTo>
                  <a:pt x="1723024" y="0"/>
                  <a:pt x="2017359" y="169144"/>
                  <a:pt x="2191163" y="426409"/>
                </a:cubicBezTo>
                <a:lnTo>
                  <a:pt x="2262626" y="558069"/>
                </a:lnTo>
                <a:lnTo>
                  <a:pt x="2332890" y="550986"/>
                </a:lnTo>
                <a:cubicBezTo>
                  <a:pt x="2585394" y="550986"/>
                  <a:pt x="2802042" y="704507"/>
                  <a:pt x="2894584" y="923302"/>
                </a:cubicBezTo>
                <a:lnTo>
                  <a:pt x="2915413" y="990402"/>
                </a:lnTo>
                <a:lnTo>
                  <a:pt x="2934595" y="984447"/>
                </a:lnTo>
                <a:cubicBezTo>
                  <a:pt x="2971226" y="976951"/>
                  <a:pt x="3009154" y="973015"/>
                  <a:pt x="3048000" y="973015"/>
                </a:cubicBezTo>
                <a:cubicBezTo>
                  <a:pt x="3358774" y="973015"/>
                  <a:pt x="3610707" y="1224948"/>
                  <a:pt x="3610707" y="1535722"/>
                </a:cubicBezTo>
                <a:cubicBezTo>
                  <a:pt x="3610707" y="1846496"/>
                  <a:pt x="3358774" y="2098429"/>
                  <a:pt x="3048000" y="2098429"/>
                </a:cubicBezTo>
                <a:cubicBezTo>
                  <a:pt x="3009154" y="2098429"/>
                  <a:pt x="2971226" y="2094493"/>
                  <a:pt x="2934595" y="2086997"/>
                </a:cubicBezTo>
                <a:lnTo>
                  <a:pt x="2841470" y="2058089"/>
                </a:lnTo>
                <a:lnTo>
                  <a:pt x="2778805" y="2134039"/>
                </a:lnTo>
                <a:cubicBezTo>
                  <a:pt x="2663186" y="2249659"/>
                  <a:pt x="2503459" y="2321171"/>
                  <a:pt x="2327029" y="2321171"/>
                </a:cubicBezTo>
                <a:cubicBezTo>
                  <a:pt x="2161626" y="2321171"/>
                  <a:pt x="2010904" y="2258319"/>
                  <a:pt x="1897442" y="2155195"/>
                </a:cubicBezTo>
                <a:lnTo>
                  <a:pt x="1878393" y="2135215"/>
                </a:lnTo>
                <a:lnTo>
                  <a:pt x="1860361" y="2168437"/>
                </a:lnTo>
                <a:cubicBezTo>
                  <a:pt x="1745544" y="2338387"/>
                  <a:pt x="1551105" y="2450125"/>
                  <a:pt x="1330568" y="2450125"/>
                </a:cubicBezTo>
                <a:cubicBezTo>
                  <a:pt x="1110031" y="2450125"/>
                  <a:pt x="915592" y="2338387"/>
                  <a:pt x="800775" y="2168437"/>
                </a:cubicBezTo>
                <a:lnTo>
                  <a:pt x="771869" y="2115180"/>
                </a:lnTo>
                <a:lnTo>
                  <a:pt x="753583" y="2120856"/>
                </a:lnTo>
                <a:cubicBezTo>
                  <a:pt x="712755" y="2129211"/>
                  <a:pt x="670482" y="2133598"/>
                  <a:pt x="627184" y="2133598"/>
                </a:cubicBezTo>
                <a:cubicBezTo>
                  <a:pt x="280800" y="2133598"/>
                  <a:pt x="0" y="1852798"/>
                  <a:pt x="0" y="1506414"/>
                </a:cubicBezTo>
                <a:cubicBezTo>
                  <a:pt x="0" y="1246626"/>
                  <a:pt x="157950" y="1023729"/>
                  <a:pt x="383056" y="928517"/>
                </a:cubicBezTo>
                <a:lnTo>
                  <a:pt x="424632" y="915611"/>
                </a:lnTo>
                <a:lnTo>
                  <a:pt x="427023" y="868268"/>
                </a:lnTo>
                <a:cubicBezTo>
                  <a:pt x="476551" y="380575"/>
                  <a:pt x="888424" y="0"/>
                  <a:pt x="1389184" y="0"/>
                </a:cubicBezTo>
                <a:close/>
              </a:path>
            </a:pathLst>
          </a:custGeom>
          <a:solidFill>
            <a:schemeClr val="bg1"/>
          </a:solidFill>
          <a:ln w="19050">
            <a:solidFill>
              <a:srgbClr val="91F0FD"/>
            </a:solidFill>
          </a:ln>
          <a:effectLst>
            <a:innerShdw blurRad="355600" dist="114300" dir="3600000">
              <a:srgbClr val="19B4C9">
                <a:alpha val="71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pic>
        <p:nvPicPr>
          <p:cNvPr id="18" name="Picture 17">
            <a:extLst>
              <a:ext uri="{FF2B5EF4-FFF2-40B4-BE49-F238E27FC236}">
                <a16:creationId xmlns:a16="http://schemas.microsoft.com/office/drawing/2014/main" id="{FC3D84C5-C5A1-4BFB-868E-E63E8580D572}"/>
              </a:ext>
            </a:extLst>
          </p:cNvPr>
          <p:cNvPicPr>
            <a:picLocks noChangeAspect="1"/>
          </p:cNvPicPr>
          <p:nvPr/>
        </p:nvPicPr>
        <p:blipFill>
          <a:blip r:embed="rId2"/>
          <a:srcRect/>
          <a:stretch>
            <a:fillRect/>
          </a:stretch>
        </p:blipFill>
        <p:spPr>
          <a:xfrm>
            <a:off x="6095999" y="3638550"/>
            <a:ext cx="6669915" cy="4296289"/>
          </a:xfrm>
          <a:prstGeom prst="rect">
            <a:avLst/>
          </a:prstGeom>
        </p:spPr>
      </p:pic>
      <p:pic>
        <p:nvPicPr>
          <p:cNvPr id="8" name="Picture 7">
            <a:extLst>
              <a:ext uri="{FF2B5EF4-FFF2-40B4-BE49-F238E27FC236}">
                <a16:creationId xmlns:a16="http://schemas.microsoft.com/office/drawing/2014/main" id="{3266EC74-F3F8-411B-9867-47C2154AF31A}"/>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369" b="89817" l="9752" r="92553">
                        <a14:foregroundMark x1="56028" y1="27902" x2="83333" y2="30957"/>
                        <a14:foregroundMark x1="57979" y1="23218" x2="76064" y2="31365"/>
                        <a14:foregroundMark x1="65426" y1="14053" x2="73582" y2="26884"/>
                        <a14:foregroundMark x1="73582" y1="26884" x2="78723" y2="28717"/>
                        <a14:foregroundMark x1="54078" y1="31365" x2="57624" y2="81263"/>
                        <a14:foregroundMark x1="63298" y1="44807" x2="60993" y2="89613"/>
                        <a14:foregroundMark x1="66312" y1="12627" x2="66312" y2="12627"/>
                        <a14:foregroundMark x1="66312" y1="12627" x2="90248" y2="32383"/>
                        <a14:foregroundMark x1="30496" y1="22200" x2="30674" y2="63136"/>
                        <a14:foregroundMark x1="35284" y1="17515" x2="35284" y2="50509"/>
                        <a14:foregroundMark x1="35816" y1="25255" x2="41844" y2="27495"/>
                        <a14:foregroundMark x1="25000" y1="14257" x2="35816" y2="12831"/>
                        <a14:foregroundMark x1="35816" y1="12831" x2="35816" y2="12831"/>
                        <a14:foregroundMark x1="26418" y1="9776" x2="32624" y2="9980"/>
                        <a14:foregroundMark x1="29610" y1="9980" x2="37589" y2="9572"/>
                        <a14:foregroundMark x1="37589" y1="9572" x2="37589" y2="9572"/>
                        <a14:foregroundMark x1="11170" y1="15682" x2="11170" y2="15682"/>
                        <a14:foregroundMark x1="11702" y1="18330" x2="11702" y2="18330"/>
                        <a14:foregroundMark x1="13830" y1="17515" x2="13830" y2="17515"/>
                        <a14:foregroundMark x1="28723" y1="24644" x2="28723" y2="24644"/>
                        <a14:foregroundMark x1="22518" y1="81466" x2="22518" y2="81466"/>
                        <a14:foregroundMark x1="22163" y1="83096" x2="22163" y2="83096"/>
                        <a14:foregroundMark x1="22163" y1="83096" x2="22163" y2="83096"/>
                        <a14:foregroundMark x1="21454" y1="82892" x2="21454" y2="82892"/>
                        <a14:foregroundMark x1="21099" y1="82892" x2="21099" y2="82892"/>
                        <a14:foregroundMark x1="92553" y1="35234" x2="92553" y2="35234"/>
                        <a14:foregroundMark x1="53723" y1="26884" x2="53723" y2="26884"/>
                        <a14:foregroundMark x1="53901" y1="22607" x2="53901" y2="22607"/>
                        <a14:foregroundMark x1="55496" y1="21589" x2="55496" y2="21589"/>
                        <a14:foregroundMark x1="52482" y1="30346" x2="49468" y2="41344"/>
                        <a14:foregroundMark x1="54965" y1="22607" x2="54965" y2="22607"/>
                        <a14:foregroundMark x1="43393" y1="83503" x2="43262" y2="84318"/>
                        <a14:foregroundMark x1="43491" y1="82892" x2="43393" y2="83503"/>
                        <a14:foregroundMark x1="43950" y1="80041" x2="43491" y2="82892"/>
                        <a14:foregroundMark x1="44737" y1="75153" x2="43950" y2="80041"/>
                        <a14:foregroundMark x1="51950" y1="30346" x2="44737" y2="75153"/>
                        <a14:foregroundMark x1="38298" y1="83503" x2="39716" y2="83707"/>
                        <a14:backgroundMark x1="42376" y1="75153" x2="42376" y2="75153"/>
                        <a14:backgroundMark x1="42376" y1="82892" x2="42376" y2="82892"/>
                        <a14:backgroundMark x1="43440" y1="83503" x2="43440" y2="83503"/>
                      </a14:backgroundRemoval>
                    </a14:imgEffect>
                    <a14:imgEffect>
                      <a14:saturation sat="200000"/>
                    </a14:imgEffect>
                  </a14:imgLayer>
                </a14:imgProps>
              </a:ext>
              <a:ext uri="{28A0092B-C50C-407E-A947-70E740481C1C}">
                <a14:useLocalDpi xmlns:a14="http://schemas.microsoft.com/office/drawing/2010/main" val="0"/>
              </a:ext>
            </a:extLst>
          </a:blip>
          <a:srcRect/>
          <a:stretch/>
        </p:blipFill>
        <p:spPr>
          <a:xfrm>
            <a:off x="6410325" y="1449500"/>
            <a:ext cx="5943601" cy="5174305"/>
          </a:xfrm>
          <a:prstGeom prst="rect">
            <a:avLst/>
          </a:prstGeom>
        </p:spPr>
      </p:pic>
      <p:pic>
        <p:nvPicPr>
          <p:cNvPr id="19" name="图片 2">
            <a:extLst>
              <a:ext uri="{FF2B5EF4-FFF2-40B4-BE49-F238E27FC236}">
                <a16:creationId xmlns:a16="http://schemas.microsoft.com/office/drawing/2014/main" id="{A40C9EA5-130A-4201-9BC8-0B06EA920E2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26978" b="31203"/>
          <a:stretch>
            <a:fillRect/>
          </a:stretch>
        </p:blipFill>
        <p:spPr>
          <a:xfrm>
            <a:off x="1342618" y="4552281"/>
            <a:ext cx="4259484" cy="890643"/>
          </a:xfrm>
          <a:prstGeom prst="rect">
            <a:avLst/>
          </a:prstGeom>
        </p:spPr>
      </p:pic>
    </p:spTree>
    <p:extLst>
      <p:ext uri="{BB962C8B-B14F-4D97-AF65-F5344CB8AC3E}">
        <p14:creationId xmlns:p14="http://schemas.microsoft.com/office/powerpoint/2010/main" val="2463740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750" fill="hold"/>
                                        <p:tgtEl>
                                          <p:spTgt spid="9"/>
                                        </p:tgtEl>
                                        <p:attrNameLst>
                                          <p:attrName>ppt_x</p:attrName>
                                        </p:attrNameLst>
                                      </p:cBhvr>
                                      <p:tavLst>
                                        <p:tav tm="0">
                                          <p:val>
                                            <p:strVal val="#ppt_x"/>
                                          </p:val>
                                        </p:tav>
                                        <p:tav tm="100000">
                                          <p:val>
                                            <p:strVal val="#ppt_x"/>
                                          </p:val>
                                        </p:tav>
                                      </p:tavLst>
                                    </p:anim>
                                    <p:anim calcmode="lin" valueType="num">
                                      <p:cBhvr additive="base">
                                        <p:cTn id="8" dur="75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750" fill="hold"/>
                                        <p:tgtEl>
                                          <p:spTgt spid="10"/>
                                        </p:tgtEl>
                                        <p:attrNameLst>
                                          <p:attrName>ppt_x</p:attrName>
                                        </p:attrNameLst>
                                      </p:cBhvr>
                                      <p:tavLst>
                                        <p:tav tm="0">
                                          <p:val>
                                            <p:strVal val="#ppt_x"/>
                                          </p:val>
                                        </p:tav>
                                        <p:tav tm="100000">
                                          <p:val>
                                            <p:strVal val="#ppt_x"/>
                                          </p:val>
                                        </p:tav>
                                      </p:tavLst>
                                    </p:anim>
                                    <p:anim calcmode="lin" valueType="num">
                                      <p:cBhvr additive="base">
                                        <p:cTn id="12" dur="750" fill="hold"/>
                                        <p:tgtEl>
                                          <p:spTgt spid="10"/>
                                        </p:tgtEl>
                                        <p:attrNameLst>
                                          <p:attrName>ppt_y</p:attrName>
                                        </p:attrNameLst>
                                      </p:cBhvr>
                                      <p:tavLst>
                                        <p:tav tm="0">
                                          <p:val>
                                            <p:strVal val="1+#ppt_h/2"/>
                                          </p:val>
                                        </p:tav>
                                        <p:tav tm="100000">
                                          <p:val>
                                            <p:strVal val="#ppt_y"/>
                                          </p:val>
                                        </p:tav>
                                      </p:tavLst>
                                    </p:anim>
                                  </p:childTnLst>
                                </p:cTn>
                              </p:par>
                            </p:childTnLst>
                          </p:cTn>
                        </p:par>
                        <p:par>
                          <p:cTn id="13" fill="hold">
                            <p:stCondLst>
                              <p:cond delay="750"/>
                            </p:stCondLst>
                            <p:childTnLst>
                              <p:par>
                                <p:cTn id="14" presetID="25"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decel="50000" fill="hold">
                                          <p:stCondLst>
                                            <p:cond delay="0"/>
                                          </p:stCondLst>
                                        </p:cTn>
                                        <p:tgtEl>
                                          <p:spTgt spid="5"/>
                                        </p:tgtEl>
                                        <p:attrNameLst>
                                          <p:attrName>style.rotation</p:attrName>
                                        </p:attrNameLst>
                                      </p:cBhvr>
                                      <p:tavLst>
                                        <p:tav tm="0">
                                          <p:val>
                                            <p:fltVal val="-90"/>
                                          </p:val>
                                        </p:tav>
                                        <p:tav tm="100000">
                                          <p:val>
                                            <p:fltVal val="0"/>
                                          </p:val>
                                        </p:tav>
                                      </p:tavLst>
                                    </p:anim>
                                    <p:anim calcmode="lin" valueType="num">
                                      <p:cBhvr>
                                        <p:cTn id="17" dur="500" decel="50000" fill="hold">
                                          <p:stCondLst>
                                            <p:cond delay="0"/>
                                          </p:stCondLst>
                                        </p:cTn>
                                        <p:tgtEl>
                                          <p:spTgt spid="5"/>
                                        </p:tgtEl>
                                        <p:attrNameLst>
                                          <p:attrName>ppt_w</p:attrName>
                                        </p:attrNameLst>
                                      </p:cBhvr>
                                      <p:tavLst>
                                        <p:tav tm="0">
                                          <p:val>
                                            <p:strVal val="#ppt_w"/>
                                          </p:val>
                                        </p:tav>
                                        <p:tav tm="100000">
                                          <p:val>
                                            <p:strVal val="#ppt_w*.05"/>
                                          </p:val>
                                        </p:tav>
                                      </p:tavLst>
                                    </p:anim>
                                    <p:anim calcmode="lin" valueType="num">
                                      <p:cBhvr>
                                        <p:cTn id="18" dur="500" accel="50000" fill="hold">
                                          <p:stCondLst>
                                            <p:cond delay="500"/>
                                          </p:stCondLst>
                                        </p:cTn>
                                        <p:tgtEl>
                                          <p:spTgt spid="5"/>
                                        </p:tgtEl>
                                        <p:attrNameLst>
                                          <p:attrName>ppt_w</p:attrName>
                                        </p:attrNameLst>
                                      </p:cBhvr>
                                      <p:tavLst>
                                        <p:tav tm="0">
                                          <p:val>
                                            <p:strVal val="#ppt_w*.05"/>
                                          </p:val>
                                        </p:tav>
                                        <p:tav tm="100000">
                                          <p:val>
                                            <p:strVal val="#ppt_w"/>
                                          </p:val>
                                        </p:tav>
                                      </p:tavLst>
                                    </p:anim>
                                    <p:anim calcmode="lin" valueType="num">
                                      <p:cBhvr>
                                        <p:cTn id="19" dur="1000" fill="hold"/>
                                        <p:tgtEl>
                                          <p:spTgt spid="5"/>
                                        </p:tgtEl>
                                        <p:attrNameLst>
                                          <p:attrName>ppt_h</p:attrName>
                                        </p:attrNameLst>
                                      </p:cBhvr>
                                      <p:tavLst>
                                        <p:tav tm="0">
                                          <p:val>
                                            <p:strVal val="#ppt_h"/>
                                          </p:val>
                                        </p:tav>
                                        <p:tav tm="100000">
                                          <p:val>
                                            <p:strVal val="#ppt_h"/>
                                          </p:val>
                                        </p:tav>
                                      </p:tavLst>
                                    </p:anim>
                                    <p:anim calcmode="lin" valueType="num">
                                      <p:cBhvr>
                                        <p:cTn id="20" dur="500" decel="50000" fill="hold">
                                          <p:stCondLst>
                                            <p:cond delay="0"/>
                                          </p:stCondLst>
                                        </p:cTn>
                                        <p:tgtEl>
                                          <p:spTgt spid="5"/>
                                        </p:tgtEl>
                                        <p:attrNameLst>
                                          <p:attrName>ppt_x</p:attrName>
                                        </p:attrNameLst>
                                      </p:cBhvr>
                                      <p:tavLst>
                                        <p:tav tm="0">
                                          <p:val>
                                            <p:strVal val="#ppt_x+.4"/>
                                          </p:val>
                                        </p:tav>
                                        <p:tav tm="100000">
                                          <p:val>
                                            <p:strVal val="#ppt_x"/>
                                          </p:val>
                                        </p:tav>
                                      </p:tavLst>
                                    </p:anim>
                                    <p:anim calcmode="lin" valueType="num">
                                      <p:cBhvr>
                                        <p:cTn id="21" dur="500" decel="50000" fill="hold">
                                          <p:stCondLst>
                                            <p:cond delay="0"/>
                                          </p:stCondLst>
                                        </p:cTn>
                                        <p:tgtEl>
                                          <p:spTgt spid="5"/>
                                        </p:tgtEl>
                                        <p:attrNameLst>
                                          <p:attrName>ppt_y</p:attrName>
                                        </p:attrNameLst>
                                      </p:cBhvr>
                                      <p:tavLst>
                                        <p:tav tm="0">
                                          <p:val>
                                            <p:strVal val="#ppt_y-.2"/>
                                          </p:val>
                                        </p:tav>
                                        <p:tav tm="100000">
                                          <p:val>
                                            <p:strVal val="#ppt_y+.1"/>
                                          </p:val>
                                        </p:tav>
                                      </p:tavLst>
                                    </p:anim>
                                    <p:anim calcmode="lin" valueType="num">
                                      <p:cBhvr>
                                        <p:cTn id="22" dur="500" accel="50000" fill="hold">
                                          <p:stCondLst>
                                            <p:cond delay="500"/>
                                          </p:stCondLst>
                                        </p:cTn>
                                        <p:tgtEl>
                                          <p:spTgt spid="5"/>
                                        </p:tgtEl>
                                        <p:attrNameLst>
                                          <p:attrName>ppt_y</p:attrName>
                                        </p:attrNameLst>
                                      </p:cBhvr>
                                      <p:tavLst>
                                        <p:tav tm="0">
                                          <p:val>
                                            <p:strVal val="#ppt_y+.1"/>
                                          </p:val>
                                        </p:tav>
                                        <p:tav tm="100000">
                                          <p:val>
                                            <p:strVal val="#ppt_y"/>
                                          </p:val>
                                        </p:tav>
                                      </p:tavLst>
                                    </p:anim>
                                    <p:animEffect transition="in" filter="fade">
                                      <p:cBhvr>
                                        <p:cTn id="23" dur="1000" decel="50000">
                                          <p:stCondLst>
                                            <p:cond delay="0"/>
                                          </p:stCondLst>
                                        </p:cTn>
                                        <p:tgtEl>
                                          <p:spTgt spid="5"/>
                                        </p:tgtEl>
                                      </p:cBhvr>
                                    </p:animEffect>
                                  </p:childTnLst>
                                </p:cTn>
                              </p:par>
                            </p:childTnLst>
                          </p:cTn>
                        </p:par>
                        <p:par>
                          <p:cTn id="24" fill="hold">
                            <p:stCondLst>
                              <p:cond delay="1750"/>
                            </p:stCondLst>
                            <p:childTnLst>
                              <p:par>
                                <p:cTn id="25" presetID="22" presetClass="entr" presetSubtype="8" fill="hold" nodeType="after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wipe(left)">
                                      <p:cBhvr>
                                        <p:cTn id="27" dur="1500"/>
                                        <p:tgtEl>
                                          <p:spTgt spid="19"/>
                                        </p:tgtEl>
                                      </p:cBhvr>
                                    </p:animEffect>
                                  </p:childTnLst>
                                </p:cTn>
                              </p:par>
                            </p:childTnLst>
                          </p:cTn>
                        </p:par>
                        <p:par>
                          <p:cTn id="28" fill="hold">
                            <p:stCondLst>
                              <p:cond delay="3250"/>
                            </p:stCondLst>
                            <p:childTnLst>
                              <p:par>
                                <p:cTn id="29" presetID="53" presetClass="entr" presetSubtype="16" fill="hold" nodeType="after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p:cTn id="31" dur="750" fill="hold"/>
                                        <p:tgtEl>
                                          <p:spTgt spid="11"/>
                                        </p:tgtEl>
                                        <p:attrNameLst>
                                          <p:attrName>ppt_w</p:attrName>
                                        </p:attrNameLst>
                                      </p:cBhvr>
                                      <p:tavLst>
                                        <p:tav tm="0">
                                          <p:val>
                                            <p:fltVal val="0"/>
                                          </p:val>
                                        </p:tav>
                                        <p:tav tm="100000">
                                          <p:val>
                                            <p:strVal val="#ppt_w"/>
                                          </p:val>
                                        </p:tav>
                                      </p:tavLst>
                                    </p:anim>
                                    <p:anim calcmode="lin" valueType="num">
                                      <p:cBhvr>
                                        <p:cTn id="32" dur="750" fill="hold"/>
                                        <p:tgtEl>
                                          <p:spTgt spid="11"/>
                                        </p:tgtEl>
                                        <p:attrNameLst>
                                          <p:attrName>ppt_h</p:attrName>
                                        </p:attrNameLst>
                                      </p:cBhvr>
                                      <p:tavLst>
                                        <p:tav tm="0">
                                          <p:val>
                                            <p:fltVal val="0"/>
                                          </p:val>
                                        </p:tav>
                                        <p:tav tm="100000">
                                          <p:val>
                                            <p:strVal val="#ppt_h"/>
                                          </p:val>
                                        </p:tav>
                                      </p:tavLst>
                                    </p:anim>
                                    <p:animEffect transition="in" filter="fade">
                                      <p:cBhvr>
                                        <p:cTn id="33" dur="750"/>
                                        <p:tgtEl>
                                          <p:spTgt spid="11"/>
                                        </p:tgtEl>
                                      </p:cBhvr>
                                    </p:animEffect>
                                  </p:childTnLst>
                                </p:cTn>
                              </p:par>
                            </p:childTnLst>
                          </p:cTn>
                        </p:par>
                        <p:par>
                          <p:cTn id="34" fill="hold">
                            <p:stCondLst>
                              <p:cond delay="4000"/>
                            </p:stCondLst>
                            <p:childTnLst>
                              <p:par>
                                <p:cTn id="35" presetID="53" presetClass="entr" presetSubtype="16" fill="hold" nodeType="afterEffect">
                                  <p:stCondLst>
                                    <p:cond delay="0"/>
                                  </p:stCondLst>
                                  <p:childTnLst>
                                    <p:set>
                                      <p:cBhvr>
                                        <p:cTn id="36" dur="1" fill="hold">
                                          <p:stCondLst>
                                            <p:cond delay="0"/>
                                          </p:stCondLst>
                                        </p:cTn>
                                        <p:tgtEl>
                                          <p:spTgt spid="14"/>
                                        </p:tgtEl>
                                        <p:attrNameLst>
                                          <p:attrName>style.visibility</p:attrName>
                                        </p:attrNameLst>
                                      </p:cBhvr>
                                      <p:to>
                                        <p:strVal val="visible"/>
                                      </p:to>
                                    </p:set>
                                    <p:anim calcmode="lin" valueType="num">
                                      <p:cBhvr>
                                        <p:cTn id="37" dur="750" fill="hold"/>
                                        <p:tgtEl>
                                          <p:spTgt spid="14"/>
                                        </p:tgtEl>
                                        <p:attrNameLst>
                                          <p:attrName>ppt_w</p:attrName>
                                        </p:attrNameLst>
                                      </p:cBhvr>
                                      <p:tavLst>
                                        <p:tav tm="0">
                                          <p:val>
                                            <p:fltVal val="0"/>
                                          </p:val>
                                        </p:tav>
                                        <p:tav tm="100000">
                                          <p:val>
                                            <p:strVal val="#ppt_w"/>
                                          </p:val>
                                        </p:tav>
                                      </p:tavLst>
                                    </p:anim>
                                    <p:anim calcmode="lin" valueType="num">
                                      <p:cBhvr>
                                        <p:cTn id="38" dur="750" fill="hold"/>
                                        <p:tgtEl>
                                          <p:spTgt spid="14"/>
                                        </p:tgtEl>
                                        <p:attrNameLst>
                                          <p:attrName>ppt_h</p:attrName>
                                        </p:attrNameLst>
                                      </p:cBhvr>
                                      <p:tavLst>
                                        <p:tav tm="0">
                                          <p:val>
                                            <p:fltVal val="0"/>
                                          </p:val>
                                        </p:tav>
                                        <p:tav tm="100000">
                                          <p:val>
                                            <p:strVal val="#ppt_h"/>
                                          </p:val>
                                        </p:tav>
                                      </p:tavLst>
                                    </p:anim>
                                    <p:animEffect transition="in" filter="fade">
                                      <p:cBhvr>
                                        <p:cTn id="39" dur="750"/>
                                        <p:tgtEl>
                                          <p:spTgt spid="14"/>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17"/>
                                        </p:tgtEl>
                                        <p:attrNameLst>
                                          <p:attrName>style.visibility</p:attrName>
                                        </p:attrNameLst>
                                      </p:cBhvr>
                                      <p:to>
                                        <p:strVal val="visible"/>
                                      </p:to>
                                    </p:set>
                                    <p:anim calcmode="lin" valueType="num">
                                      <p:cBhvr>
                                        <p:cTn id="42" dur="500" fill="hold"/>
                                        <p:tgtEl>
                                          <p:spTgt spid="17"/>
                                        </p:tgtEl>
                                        <p:attrNameLst>
                                          <p:attrName>ppt_w</p:attrName>
                                        </p:attrNameLst>
                                      </p:cBhvr>
                                      <p:tavLst>
                                        <p:tav tm="0">
                                          <p:val>
                                            <p:fltVal val="0"/>
                                          </p:val>
                                        </p:tav>
                                        <p:tav tm="100000">
                                          <p:val>
                                            <p:strVal val="#ppt_w"/>
                                          </p:val>
                                        </p:tav>
                                      </p:tavLst>
                                    </p:anim>
                                    <p:anim calcmode="lin" valueType="num">
                                      <p:cBhvr>
                                        <p:cTn id="43" dur="500" fill="hold"/>
                                        <p:tgtEl>
                                          <p:spTgt spid="17"/>
                                        </p:tgtEl>
                                        <p:attrNameLst>
                                          <p:attrName>ppt_h</p:attrName>
                                        </p:attrNameLst>
                                      </p:cBhvr>
                                      <p:tavLst>
                                        <p:tav tm="0">
                                          <p:val>
                                            <p:fltVal val="0"/>
                                          </p:val>
                                        </p:tav>
                                        <p:tav tm="100000">
                                          <p:val>
                                            <p:strVal val="#ppt_h"/>
                                          </p:val>
                                        </p:tav>
                                      </p:tavLst>
                                    </p:anim>
                                    <p:animEffect transition="in" filter="fade">
                                      <p:cBhvr>
                                        <p:cTn id="44" dur="500"/>
                                        <p:tgtEl>
                                          <p:spTgt spid="17"/>
                                        </p:tgtEl>
                                      </p:cBhvr>
                                    </p:animEffect>
                                  </p:childTnLst>
                                </p:cTn>
                              </p:par>
                              <p:par>
                                <p:cTn id="45" presetID="31" presetClass="entr" presetSubtype="0" fill="hold" nodeType="withEffect">
                                  <p:stCondLst>
                                    <p:cond delay="0"/>
                                  </p:stCondLst>
                                  <p:childTnLst>
                                    <p:set>
                                      <p:cBhvr>
                                        <p:cTn id="46" dur="1" fill="hold">
                                          <p:stCondLst>
                                            <p:cond delay="0"/>
                                          </p:stCondLst>
                                        </p:cTn>
                                        <p:tgtEl>
                                          <p:spTgt spid="18"/>
                                        </p:tgtEl>
                                        <p:attrNameLst>
                                          <p:attrName>style.visibility</p:attrName>
                                        </p:attrNameLst>
                                      </p:cBhvr>
                                      <p:to>
                                        <p:strVal val="visible"/>
                                      </p:to>
                                    </p:set>
                                    <p:anim calcmode="lin" valueType="num">
                                      <p:cBhvr>
                                        <p:cTn id="47" dur="1000" fill="hold"/>
                                        <p:tgtEl>
                                          <p:spTgt spid="18"/>
                                        </p:tgtEl>
                                        <p:attrNameLst>
                                          <p:attrName>ppt_w</p:attrName>
                                        </p:attrNameLst>
                                      </p:cBhvr>
                                      <p:tavLst>
                                        <p:tav tm="0">
                                          <p:val>
                                            <p:fltVal val="0"/>
                                          </p:val>
                                        </p:tav>
                                        <p:tav tm="100000">
                                          <p:val>
                                            <p:strVal val="#ppt_w"/>
                                          </p:val>
                                        </p:tav>
                                      </p:tavLst>
                                    </p:anim>
                                    <p:anim calcmode="lin" valueType="num">
                                      <p:cBhvr>
                                        <p:cTn id="48" dur="1000" fill="hold"/>
                                        <p:tgtEl>
                                          <p:spTgt spid="18"/>
                                        </p:tgtEl>
                                        <p:attrNameLst>
                                          <p:attrName>ppt_h</p:attrName>
                                        </p:attrNameLst>
                                      </p:cBhvr>
                                      <p:tavLst>
                                        <p:tav tm="0">
                                          <p:val>
                                            <p:fltVal val="0"/>
                                          </p:val>
                                        </p:tav>
                                        <p:tav tm="100000">
                                          <p:val>
                                            <p:strVal val="#ppt_h"/>
                                          </p:val>
                                        </p:tav>
                                      </p:tavLst>
                                    </p:anim>
                                    <p:anim calcmode="lin" valueType="num">
                                      <p:cBhvr>
                                        <p:cTn id="49" dur="1000" fill="hold"/>
                                        <p:tgtEl>
                                          <p:spTgt spid="18"/>
                                        </p:tgtEl>
                                        <p:attrNameLst>
                                          <p:attrName>style.rotation</p:attrName>
                                        </p:attrNameLst>
                                      </p:cBhvr>
                                      <p:tavLst>
                                        <p:tav tm="0">
                                          <p:val>
                                            <p:fltVal val="90"/>
                                          </p:val>
                                        </p:tav>
                                        <p:tav tm="100000">
                                          <p:val>
                                            <p:fltVal val="0"/>
                                          </p:val>
                                        </p:tav>
                                      </p:tavLst>
                                    </p:anim>
                                    <p:animEffect transition="in" filter="fade">
                                      <p:cBhvr>
                                        <p:cTn id="50" dur="1000"/>
                                        <p:tgtEl>
                                          <p:spTgt spid="18"/>
                                        </p:tgtEl>
                                      </p:cBhvr>
                                    </p:animEffect>
                                  </p:childTnLst>
                                </p:cTn>
                              </p:par>
                            </p:childTnLst>
                          </p:cTn>
                        </p:par>
                        <p:par>
                          <p:cTn id="51" fill="hold">
                            <p:stCondLst>
                              <p:cond delay="5000"/>
                            </p:stCondLst>
                            <p:childTnLst>
                              <p:par>
                                <p:cTn id="52" presetID="42" presetClass="entr" presetSubtype="0" fill="hold" nodeType="afterEffect">
                                  <p:stCondLst>
                                    <p:cond delay="0"/>
                                  </p:stCondLst>
                                  <p:childTnLst>
                                    <p:set>
                                      <p:cBhvr>
                                        <p:cTn id="53" dur="1" fill="hold">
                                          <p:stCondLst>
                                            <p:cond delay="0"/>
                                          </p:stCondLst>
                                        </p:cTn>
                                        <p:tgtEl>
                                          <p:spTgt spid="8"/>
                                        </p:tgtEl>
                                        <p:attrNameLst>
                                          <p:attrName>style.visibility</p:attrName>
                                        </p:attrNameLst>
                                      </p:cBhvr>
                                      <p:to>
                                        <p:strVal val="visible"/>
                                      </p:to>
                                    </p:set>
                                    <p:animEffect transition="in" filter="fade">
                                      <p:cBhvr>
                                        <p:cTn id="54" dur="1000"/>
                                        <p:tgtEl>
                                          <p:spTgt spid="8"/>
                                        </p:tgtEl>
                                      </p:cBhvr>
                                    </p:animEffect>
                                    <p:anim calcmode="lin" valueType="num">
                                      <p:cBhvr>
                                        <p:cTn id="55" dur="1000" fill="hold"/>
                                        <p:tgtEl>
                                          <p:spTgt spid="8"/>
                                        </p:tgtEl>
                                        <p:attrNameLst>
                                          <p:attrName>ppt_x</p:attrName>
                                        </p:attrNameLst>
                                      </p:cBhvr>
                                      <p:tavLst>
                                        <p:tav tm="0">
                                          <p:val>
                                            <p:strVal val="#ppt_x"/>
                                          </p:val>
                                        </p:tav>
                                        <p:tav tm="100000">
                                          <p:val>
                                            <p:strVal val="#ppt_x"/>
                                          </p:val>
                                        </p:tav>
                                      </p:tavLst>
                                    </p:anim>
                                    <p:anim calcmode="lin" valueType="num">
                                      <p:cBhvr>
                                        <p:cTn id="5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5" grpId="0"/>
      <p:bldP spid="1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任意多边形 52">
            <a:extLst>
              <a:ext uri="{FF2B5EF4-FFF2-40B4-BE49-F238E27FC236}">
                <a16:creationId xmlns:a16="http://schemas.microsoft.com/office/drawing/2014/main" id="{05F22145-53DC-45ED-9F14-0B61A1554BBE}"/>
              </a:ext>
            </a:extLst>
          </p:cNvPr>
          <p:cNvSpPr/>
          <p:nvPr/>
        </p:nvSpPr>
        <p:spPr>
          <a:xfrm>
            <a:off x="0" y="5375568"/>
            <a:ext cx="12191999" cy="1673051"/>
          </a:xfrm>
          <a:custGeom>
            <a:avLst/>
            <a:gdLst>
              <a:gd name="connsiteX0" fmla="*/ 12191999 w 12191999"/>
              <a:gd name="connsiteY0" fmla="*/ 0 h 2311729"/>
              <a:gd name="connsiteX1" fmla="*/ 12191999 w 12191999"/>
              <a:gd name="connsiteY1" fmla="*/ 2311729 h 2311729"/>
              <a:gd name="connsiteX2" fmla="*/ 0 w 12191999"/>
              <a:gd name="connsiteY2" fmla="*/ 2311729 h 2311729"/>
              <a:gd name="connsiteX3" fmla="*/ 0 w 12191999"/>
              <a:gd name="connsiteY3" fmla="*/ 2020458 h 2311729"/>
              <a:gd name="connsiteX4" fmla="*/ 0 w 12191999"/>
              <a:gd name="connsiteY4" fmla="*/ 237172 h 2311729"/>
              <a:gd name="connsiteX5" fmla="*/ 63480 w 12191999"/>
              <a:gd name="connsiteY5" fmla="*/ 213939 h 2311729"/>
              <a:gd name="connsiteX6" fmla="*/ 348343 w 12191999"/>
              <a:gd name="connsiteY6" fmla="*/ 170871 h 2311729"/>
              <a:gd name="connsiteX7" fmla="*/ 1306287 w 12191999"/>
              <a:gd name="connsiteY7" fmla="*/ 1128815 h 2311729"/>
              <a:gd name="connsiteX8" fmla="*/ 1286825 w 12191999"/>
              <a:gd name="connsiteY8" fmla="*/ 1321874 h 2311729"/>
              <a:gd name="connsiteX9" fmla="*/ 1256605 w 12191999"/>
              <a:gd name="connsiteY9" fmla="*/ 1419229 h 2311729"/>
              <a:gd name="connsiteX10" fmla="*/ 1344679 w 12191999"/>
              <a:gd name="connsiteY10" fmla="*/ 1371424 h 2311729"/>
              <a:gd name="connsiteX11" fmla="*/ 1683656 w 12191999"/>
              <a:gd name="connsiteY11" fmla="*/ 1302987 h 2311729"/>
              <a:gd name="connsiteX12" fmla="*/ 2299446 w 12191999"/>
              <a:gd name="connsiteY12" fmla="*/ 1558056 h 2311729"/>
              <a:gd name="connsiteX13" fmla="*/ 2381189 w 12191999"/>
              <a:gd name="connsiteY13" fmla="*/ 1657129 h 2311729"/>
              <a:gd name="connsiteX14" fmla="*/ 2427737 w 12191999"/>
              <a:gd name="connsiteY14" fmla="*/ 1596410 h 2311729"/>
              <a:gd name="connsiteX15" fmla="*/ 3069771 w 12191999"/>
              <a:gd name="connsiteY15" fmla="*/ 1302987 h 2311729"/>
              <a:gd name="connsiteX16" fmla="*/ 3544503 w 12191999"/>
              <a:gd name="connsiteY16" fmla="*/ 1447998 h 2311729"/>
              <a:gd name="connsiteX17" fmla="*/ 3657745 w 12191999"/>
              <a:gd name="connsiteY17" fmla="*/ 1541431 h 2311729"/>
              <a:gd name="connsiteX18" fmla="*/ 3713651 w 12191999"/>
              <a:gd name="connsiteY18" fmla="*/ 1519404 h 2311729"/>
              <a:gd name="connsiteX19" fmla="*/ 3897086 w 12191999"/>
              <a:gd name="connsiteY19" fmla="*/ 1491671 h 2311729"/>
              <a:gd name="connsiteX20" fmla="*/ 4241977 w 12191999"/>
              <a:gd name="connsiteY20" fmla="*/ 1597020 h 2311729"/>
              <a:gd name="connsiteX21" fmla="*/ 4317999 w 12191999"/>
              <a:gd name="connsiteY21" fmla="*/ 1659743 h 2311729"/>
              <a:gd name="connsiteX22" fmla="*/ 4359994 w 12191999"/>
              <a:gd name="connsiteY22" fmla="*/ 1582372 h 2311729"/>
              <a:gd name="connsiteX23" fmla="*/ 5021945 w 12191999"/>
              <a:gd name="connsiteY23" fmla="*/ 1230415 h 2311729"/>
              <a:gd name="connsiteX24" fmla="*/ 5757498 w 12191999"/>
              <a:gd name="connsiteY24" fmla="*/ 1717972 h 2311729"/>
              <a:gd name="connsiteX25" fmla="*/ 5775109 w 12191999"/>
              <a:gd name="connsiteY25" fmla="*/ 1774705 h 2311729"/>
              <a:gd name="connsiteX26" fmla="*/ 5877396 w 12191999"/>
              <a:gd name="connsiteY26" fmla="*/ 1742952 h 2311729"/>
              <a:gd name="connsiteX27" fmla="*/ 5994403 w 12191999"/>
              <a:gd name="connsiteY27" fmla="*/ 1731157 h 2311729"/>
              <a:gd name="connsiteX28" fmla="*/ 6319003 w 12191999"/>
              <a:gd name="connsiteY28" fmla="*/ 1830310 h 2311729"/>
              <a:gd name="connsiteX29" fmla="*/ 6349718 w 12191999"/>
              <a:gd name="connsiteY29" fmla="*/ 1855653 h 2311729"/>
              <a:gd name="connsiteX30" fmla="*/ 6372196 w 12191999"/>
              <a:gd name="connsiteY30" fmla="*/ 1783240 h 2311729"/>
              <a:gd name="connsiteX31" fmla="*/ 7228113 w 12191999"/>
              <a:gd name="connsiteY31" fmla="*/ 1215901 h 2311729"/>
              <a:gd name="connsiteX32" fmla="*/ 7884955 w 12191999"/>
              <a:gd name="connsiteY32" fmla="*/ 1487974 h 2311729"/>
              <a:gd name="connsiteX33" fmla="*/ 7933395 w 12191999"/>
              <a:gd name="connsiteY33" fmla="*/ 1546684 h 2311729"/>
              <a:gd name="connsiteX34" fmla="*/ 8036368 w 12191999"/>
              <a:gd name="connsiteY34" fmla="*/ 1487498 h 2311729"/>
              <a:gd name="connsiteX35" fmla="*/ 8432799 w 12191999"/>
              <a:gd name="connsiteY35" fmla="*/ 1397328 h 2311729"/>
              <a:gd name="connsiteX36" fmla="*/ 9191035 w 12191999"/>
              <a:gd name="connsiteY36" fmla="*/ 1800479 h 2311729"/>
              <a:gd name="connsiteX37" fmla="*/ 9210518 w 12191999"/>
              <a:gd name="connsiteY37" fmla="*/ 1836373 h 2311729"/>
              <a:gd name="connsiteX38" fmla="*/ 9258709 w 12191999"/>
              <a:gd name="connsiteY38" fmla="*/ 1810216 h 2311729"/>
              <a:gd name="connsiteX39" fmla="*/ 9470570 w 12191999"/>
              <a:gd name="connsiteY39" fmla="*/ 1767443 h 2311729"/>
              <a:gd name="connsiteX40" fmla="*/ 9682431 w 12191999"/>
              <a:gd name="connsiteY40" fmla="*/ 1810216 h 2311729"/>
              <a:gd name="connsiteX41" fmla="*/ 9768141 w 12191999"/>
              <a:gd name="connsiteY41" fmla="*/ 1856738 h 2311729"/>
              <a:gd name="connsiteX42" fmla="*/ 9791010 w 12191999"/>
              <a:gd name="connsiteY42" fmla="*/ 1783067 h 2311729"/>
              <a:gd name="connsiteX43" fmla="*/ 10570028 w 12191999"/>
              <a:gd name="connsiteY43" fmla="*/ 1266699 h 2311729"/>
              <a:gd name="connsiteX44" fmla="*/ 10821441 w 12191999"/>
              <a:gd name="connsiteY44" fmla="*/ 1304709 h 2311729"/>
              <a:gd name="connsiteX45" fmla="*/ 10893902 w 12191999"/>
              <a:gd name="connsiteY45" fmla="*/ 1333259 h 2311729"/>
              <a:gd name="connsiteX46" fmla="*/ 10916253 w 12191999"/>
              <a:gd name="connsiteY46" fmla="*/ 1261255 h 2311729"/>
              <a:gd name="connsiteX47" fmla="*/ 11444514 w 12191999"/>
              <a:gd name="connsiteY47" fmla="*/ 911100 h 2311729"/>
              <a:gd name="connsiteX48" fmla="*/ 11446790 w 12191999"/>
              <a:gd name="connsiteY48" fmla="*/ 911330 h 2311729"/>
              <a:gd name="connsiteX49" fmla="*/ 11437256 w 12191999"/>
              <a:gd name="connsiteY49" fmla="*/ 816759 h 2311729"/>
              <a:gd name="connsiteX50" fmla="*/ 12173467 w 12191999"/>
              <a:gd name="connsiteY50" fmla="*/ 936 h 2311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2191999" h="2311729">
                <a:moveTo>
                  <a:pt x="12191999" y="0"/>
                </a:moveTo>
                <a:lnTo>
                  <a:pt x="12191999" y="2311729"/>
                </a:lnTo>
                <a:lnTo>
                  <a:pt x="0" y="2311729"/>
                </a:lnTo>
                <a:lnTo>
                  <a:pt x="0" y="2020458"/>
                </a:lnTo>
                <a:lnTo>
                  <a:pt x="0" y="237172"/>
                </a:lnTo>
                <a:lnTo>
                  <a:pt x="63480" y="213939"/>
                </a:lnTo>
                <a:cubicBezTo>
                  <a:pt x="153468" y="185949"/>
                  <a:pt x="249145" y="170871"/>
                  <a:pt x="348343" y="170871"/>
                </a:cubicBezTo>
                <a:cubicBezTo>
                  <a:pt x="877401" y="170871"/>
                  <a:pt x="1306287" y="599757"/>
                  <a:pt x="1306287" y="1128815"/>
                </a:cubicBezTo>
                <a:cubicBezTo>
                  <a:pt x="1306287" y="1194948"/>
                  <a:pt x="1299586" y="1259515"/>
                  <a:pt x="1286825" y="1321874"/>
                </a:cubicBezTo>
                <a:lnTo>
                  <a:pt x="1256605" y="1419229"/>
                </a:lnTo>
                <a:lnTo>
                  <a:pt x="1344679" y="1371424"/>
                </a:lnTo>
                <a:cubicBezTo>
                  <a:pt x="1448867" y="1327356"/>
                  <a:pt x="1563416" y="1302987"/>
                  <a:pt x="1683656" y="1302987"/>
                </a:cubicBezTo>
                <a:cubicBezTo>
                  <a:pt x="1924137" y="1302987"/>
                  <a:pt x="2141852" y="1400461"/>
                  <a:pt x="2299446" y="1558056"/>
                </a:cubicBezTo>
                <a:lnTo>
                  <a:pt x="2381189" y="1657129"/>
                </a:lnTo>
                <a:lnTo>
                  <a:pt x="2427737" y="1596410"/>
                </a:lnTo>
                <a:cubicBezTo>
                  <a:pt x="2583425" y="1416679"/>
                  <a:pt x="2813321" y="1302987"/>
                  <a:pt x="3069771" y="1302987"/>
                </a:cubicBezTo>
                <a:cubicBezTo>
                  <a:pt x="3245622" y="1302987"/>
                  <a:pt x="3408987" y="1356446"/>
                  <a:pt x="3544503" y="1447998"/>
                </a:cubicBezTo>
                <a:lnTo>
                  <a:pt x="3657745" y="1541431"/>
                </a:lnTo>
                <a:lnTo>
                  <a:pt x="3713651" y="1519404"/>
                </a:lnTo>
                <a:cubicBezTo>
                  <a:pt x="3771598" y="1501381"/>
                  <a:pt x="3833208" y="1491671"/>
                  <a:pt x="3897086" y="1491671"/>
                </a:cubicBezTo>
                <a:cubicBezTo>
                  <a:pt x="4024841" y="1491671"/>
                  <a:pt x="4143526" y="1530508"/>
                  <a:pt x="4241977" y="1597020"/>
                </a:cubicBezTo>
                <a:lnTo>
                  <a:pt x="4317999" y="1659743"/>
                </a:lnTo>
                <a:lnTo>
                  <a:pt x="4359994" y="1582372"/>
                </a:lnTo>
                <a:cubicBezTo>
                  <a:pt x="4503453" y="1370026"/>
                  <a:pt x="4746395" y="1230415"/>
                  <a:pt x="5021945" y="1230415"/>
                </a:cubicBezTo>
                <a:cubicBezTo>
                  <a:pt x="5352605" y="1230415"/>
                  <a:pt x="5636309" y="1431455"/>
                  <a:pt x="5757498" y="1717972"/>
                </a:cubicBezTo>
                <a:lnTo>
                  <a:pt x="5775109" y="1774705"/>
                </a:lnTo>
                <a:lnTo>
                  <a:pt x="5877396" y="1742952"/>
                </a:lnTo>
                <a:cubicBezTo>
                  <a:pt x="5915189" y="1735219"/>
                  <a:pt x="5954321" y="1731157"/>
                  <a:pt x="5994403" y="1731157"/>
                </a:cubicBezTo>
                <a:cubicBezTo>
                  <a:pt x="6114640" y="1731157"/>
                  <a:pt x="6226343" y="1767710"/>
                  <a:pt x="6319003" y="1830310"/>
                </a:cubicBezTo>
                <a:lnTo>
                  <a:pt x="6349718" y="1855653"/>
                </a:lnTo>
                <a:lnTo>
                  <a:pt x="6372196" y="1783240"/>
                </a:lnTo>
                <a:cubicBezTo>
                  <a:pt x="6513213" y="1449839"/>
                  <a:pt x="6843343" y="1215901"/>
                  <a:pt x="7228113" y="1215901"/>
                </a:cubicBezTo>
                <a:cubicBezTo>
                  <a:pt x="7484626" y="1215901"/>
                  <a:pt x="7716855" y="1319874"/>
                  <a:pt x="7884955" y="1487974"/>
                </a:cubicBezTo>
                <a:lnTo>
                  <a:pt x="7933395" y="1546684"/>
                </a:lnTo>
                <a:lnTo>
                  <a:pt x="8036368" y="1487498"/>
                </a:lnTo>
                <a:cubicBezTo>
                  <a:pt x="8156294" y="1429711"/>
                  <a:pt x="8290765" y="1397328"/>
                  <a:pt x="8432799" y="1397328"/>
                </a:cubicBezTo>
                <a:cubicBezTo>
                  <a:pt x="8748430" y="1397328"/>
                  <a:pt x="9026710" y="1557246"/>
                  <a:pt x="9191035" y="1800479"/>
                </a:cubicBezTo>
                <a:lnTo>
                  <a:pt x="9210518" y="1836373"/>
                </a:lnTo>
                <a:lnTo>
                  <a:pt x="9258709" y="1810216"/>
                </a:lnTo>
                <a:cubicBezTo>
                  <a:pt x="9323827" y="1782674"/>
                  <a:pt x="9395420" y="1767443"/>
                  <a:pt x="9470570" y="1767443"/>
                </a:cubicBezTo>
                <a:cubicBezTo>
                  <a:pt x="9545720" y="1767443"/>
                  <a:pt x="9617313" y="1782674"/>
                  <a:pt x="9682431" y="1810216"/>
                </a:cubicBezTo>
                <a:lnTo>
                  <a:pt x="9768141" y="1856738"/>
                </a:lnTo>
                <a:lnTo>
                  <a:pt x="9791010" y="1783067"/>
                </a:lnTo>
                <a:cubicBezTo>
                  <a:pt x="9919358" y="1479619"/>
                  <a:pt x="10219827" y="1266699"/>
                  <a:pt x="10570028" y="1266699"/>
                </a:cubicBezTo>
                <a:cubicBezTo>
                  <a:pt x="10657578" y="1266699"/>
                  <a:pt x="10742020" y="1280007"/>
                  <a:pt x="10821441" y="1304709"/>
                </a:cubicBezTo>
                <a:lnTo>
                  <a:pt x="10893902" y="1333259"/>
                </a:lnTo>
                <a:lnTo>
                  <a:pt x="10916253" y="1261255"/>
                </a:lnTo>
                <a:cubicBezTo>
                  <a:pt x="11003287" y="1055484"/>
                  <a:pt x="11207039" y="911100"/>
                  <a:pt x="11444514" y="911100"/>
                </a:cubicBezTo>
                <a:lnTo>
                  <a:pt x="11446790" y="911330"/>
                </a:lnTo>
                <a:lnTo>
                  <a:pt x="11437256" y="816759"/>
                </a:lnTo>
                <a:cubicBezTo>
                  <a:pt x="11437256" y="392161"/>
                  <a:pt x="11759948" y="42931"/>
                  <a:pt x="12173467" y="936"/>
                </a:cubicBezTo>
                <a:close/>
              </a:path>
            </a:pathLst>
          </a:custGeom>
          <a:solidFill>
            <a:schemeClr val="bg1"/>
          </a:solidFill>
          <a:ln>
            <a:noFill/>
          </a:ln>
          <a:effectLst>
            <a:outerShdw blurRad="190500" dir="16200000"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7" name="任意多边形 53">
            <a:extLst>
              <a:ext uri="{FF2B5EF4-FFF2-40B4-BE49-F238E27FC236}">
                <a16:creationId xmlns:a16="http://schemas.microsoft.com/office/drawing/2014/main" id="{38CBA2F1-5C9B-489E-9C74-F67A2B8DC567}"/>
              </a:ext>
            </a:extLst>
          </p:cNvPr>
          <p:cNvSpPr/>
          <p:nvPr/>
        </p:nvSpPr>
        <p:spPr>
          <a:xfrm>
            <a:off x="6917" y="5461584"/>
            <a:ext cx="12191999" cy="1807572"/>
          </a:xfrm>
          <a:custGeom>
            <a:avLst/>
            <a:gdLst>
              <a:gd name="connsiteX0" fmla="*/ 12191999 w 12191999"/>
              <a:gd name="connsiteY0" fmla="*/ 0 h 2311729"/>
              <a:gd name="connsiteX1" fmla="*/ 12191999 w 12191999"/>
              <a:gd name="connsiteY1" fmla="*/ 2311729 h 2311729"/>
              <a:gd name="connsiteX2" fmla="*/ 0 w 12191999"/>
              <a:gd name="connsiteY2" fmla="*/ 2311729 h 2311729"/>
              <a:gd name="connsiteX3" fmla="*/ 0 w 12191999"/>
              <a:gd name="connsiteY3" fmla="*/ 2020458 h 2311729"/>
              <a:gd name="connsiteX4" fmla="*/ 0 w 12191999"/>
              <a:gd name="connsiteY4" fmla="*/ 237172 h 2311729"/>
              <a:gd name="connsiteX5" fmla="*/ 63480 w 12191999"/>
              <a:gd name="connsiteY5" fmla="*/ 213939 h 2311729"/>
              <a:gd name="connsiteX6" fmla="*/ 348343 w 12191999"/>
              <a:gd name="connsiteY6" fmla="*/ 170871 h 2311729"/>
              <a:gd name="connsiteX7" fmla="*/ 1306287 w 12191999"/>
              <a:gd name="connsiteY7" fmla="*/ 1128815 h 2311729"/>
              <a:gd name="connsiteX8" fmla="*/ 1286825 w 12191999"/>
              <a:gd name="connsiteY8" fmla="*/ 1321874 h 2311729"/>
              <a:gd name="connsiteX9" fmla="*/ 1256605 w 12191999"/>
              <a:gd name="connsiteY9" fmla="*/ 1419229 h 2311729"/>
              <a:gd name="connsiteX10" fmla="*/ 1344679 w 12191999"/>
              <a:gd name="connsiteY10" fmla="*/ 1371424 h 2311729"/>
              <a:gd name="connsiteX11" fmla="*/ 1683656 w 12191999"/>
              <a:gd name="connsiteY11" fmla="*/ 1302987 h 2311729"/>
              <a:gd name="connsiteX12" fmla="*/ 2299446 w 12191999"/>
              <a:gd name="connsiteY12" fmla="*/ 1558056 h 2311729"/>
              <a:gd name="connsiteX13" fmla="*/ 2381189 w 12191999"/>
              <a:gd name="connsiteY13" fmla="*/ 1657129 h 2311729"/>
              <a:gd name="connsiteX14" fmla="*/ 2427737 w 12191999"/>
              <a:gd name="connsiteY14" fmla="*/ 1596410 h 2311729"/>
              <a:gd name="connsiteX15" fmla="*/ 3069771 w 12191999"/>
              <a:gd name="connsiteY15" fmla="*/ 1302987 h 2311729"/>
              <a:gd name="connsiteX16" fmla="*/ 3544503 w 12191999"/>
              <a:gd name="connsiteY16" fmla="*/ 1447998 h 2311729"/>
              <a:gd name="connsiteX17" fmla="*/ 3657745 w 12191999"/>
              <a:gd name="connsiteY17" fmla="*/ 1541431 h 2311729"/>
              <a:gd name="connsiteX18" fmla="*/ 3713651 w 12191999"/>
              <a:gd name="connsiteY18" fmla="*/ 1519404 h 2311729"/>
              <a:gd name="connsiteX19" fmla="*/ 3897086 w 12191999"/>
              <a:gd name="connsiteY19" fmla="*/ 1491671 h 2311729"/>
              <a:gd name="connsiteX20" fmla="*/ 4241977 w 12191999"/>
              <a:gd name="connsiteY20" fmla="*/ 1597020 h 2311729"/>
              <a:gd name="connsiteX21" fmla="*/ 4317999 w 12191999"/>
              <a:gd name="connsiteY21" fmla="*/ 1659743 h 2311729"/>
              <a:gd name="connsiteX22" fmla="*/ 4359994 w 12191999"/>
              <a:gd name="connsiteY22" fmla="*/ 1582372 h 2311729"/>
              <a:gd name="connsiteX23" fmla="*/ 5021945 w 12191999"/>
              <a:gd name="connsiteY23" fmla="*/ 1230415 h 2311729"/>
              <a:gd name="connsiteX24" fmla="*/ 5757498 w 12191999"/>
              <a:gd name="connsiteY24" fmla="*/ 1717972 h 2311729"/>
              <a:gd name="connsiteX25" fmla="*/ 5775109 w 12191999"/>
              <a:gd name="connsiteY25" fmla="*/ 1774705 h 2311729"/>
              <a:gd name="connsiteX26" fmla="*/ 5877396 w 12191999"/>
              <a:gd name="connsiteY26" fmla="*/ 1742952 h 2311729"/>
              <a:gd name="connsiteX27" fmla="*/ 5994403 w 12191999"/>
              <a:gd name="connsiteY27" fmla="*/ 1731157 h 2311729"/>
              <a:gd name="connsiteX28" fmla="*/ 6319003 w 12191999"/>
              <a:gd name="connsiteY28" fmla="*/ 1830310 h 2311729"/>
              <a:gd name="connsiteX29" fmla="*/ 6349718 w 12191999"/>
              <a:gd name="connsiteY29" fmla="*/ 1855653 h 2311729"/>
              <a:gd name="connsiteX30" fmla="*/ 6372196 w 12191999"/>
              <a:gd name="connsiteY30" fmla="*/ 1783240 h 2311729"/>
              <a:gd name="connsiteX31" fmla="*/ 7228113 w 12191999"/>
              <a:gd name="connsiteY31" fmla="*/ 1215901 h 2311729"/>
              <a:gd name="connsiteX32" fmla="*/ 7884955 w 12191999"/>
              <a:gd name="connsiteY32" fmla="*/ 1487974 h 2311729"/>
              <a:gd name="connsiteX33" fmla="*/ 7933395 w 12191999"/>
              <a:gd name="connsiteY33" fmla="*/ 1546684 h 2311729"/>
              <a:gd name="connsiteX34" fmla="*/ 8036368 w 12191999"/>
              <a:gd name="connsiteY34" fmla="*/ 1487498 h 2311729"/>
              <a:gd name="connsiteX35" fmla="*/ 8432799 w 12191999"/>
              <a:gd name="connsiteY35" fmla="*/ 1397328 h 2311729"/>
              <a:gd name="connsiteX36" fmla="*/ 9191035 w 12191999"/>
              <a:gd name="connsiteY36" fmla="*/ 1800479 h 2311729"/>
              <a:gd name="connsiteX37" fmla="*/ 9210518 w 12191999"/>
              <a:gd name="connsiteY37" fmla="*/ 1836373 h 2311729"/>
              <a:gd name="connsiteX38" fmla="*/ 9258709 w 12191999"/>
              <a:gd name="connsiteY38" fmla="*/ 1810216 h 2311729"/>
              <a:gd name="connsiteX39" fmla="*/ 9470570 w 12191999"/>
              <a:gd name="connsiteY39" fmla="*/ 1767443 h 2311729"/>
              <a:gd name="connsiteX40" fmla="*/ 9682431 w 12191999"/>
              <a:gd name="connsiteY40" fmla="*/ 1810216 h 2311729"/>
              <a:gd name="connsiteX41" fmla="*/ 9768141 w 12191999"/>
              <a:gd name="connsiteY41" fmla="*/ 1856738 h 2311729"/>
              <a:gd name="connsiteX42" fmla="*/ 9791010 w 12191999"/>
              <a:gd name="connsiteY42" fmla="*/ 1783067 h 2311729"/>
              <a:gd name="connsiteX43" fmla="*/ 10570028 w 12191999"/>
              <a:gd name="connsiteY43" fmla="*/ 1266699 h 2311729"/>
              <a:gd name="connsiteX44" fmla="*/ 10821441 w 12191999"/>
              <a:gd name="connsiteY44" fmla="*/ 1304709 h 2311729"/>
              <a:gd name="connsiteX45" fmla="*/ 10893902 w 12191999"/>
              <a:gd name="connsiteY45" fmla="*/ 1333259 h 2311729"/>
              <a:gd name="connsiteX46" fmla="*/ 10916253 w 12191999"/>
              <a:gd name="connsiteY46" fmla="*/ 1261255 h 2311729"/>
              <a:gd name="connsiteX47" fmla="*/ 11444514 w 12191999"/>
              <a:gd name="connsiteY47" fmla="*/ 911100 h 2311729"/>
              <a:gd name="connsiteX48" fmla="*/ 11446790 w 12191999"/>
              <a:gd name="connsiteY48" fmla="*/ 911330 h 2311729"/>
              <a:gd name="connsiteX49" fmla="*/ 11437256 w 12191999"/>
              <a:gd name="connsiteY49" fmla="*/ 816759 h 2311729"/>
              <a:gd name="connsiteX50" fmla="*/ 12173467 w 12191999"/>
              <a:gd name="connsiteY50" fmla="*/ 936 h 2311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2191999" h="2311729">
                <a:moveTo>
                  <a:pt x="12191999" y="0"/>
                </a:moveTo>
                <a:lnTo>
                  <a:pt x="12191999" y="2311729"/>
                </a:lnTo>
                <a:lnTo>
                  <a:pt x="0" y="2311729"/>
                </a:lnTo>
                <a:lnTo>
                  <a:pt x="0" y="2020458"/>
                </a:lnTo>
                <a:lnTo>
                  <a:pt x="0" y="237172"/>
                </a:lnTo>
                <a:lnTo>
                  <a:pt x="63480" y="213939"/>
                </a:lnTo>
                <a:cubicBezTo>
                  <a:pt x="153468" y="185949"/>
                  <a:pt x="249145" y="170871"/>
                  <a:pt x="348343" y="170871"/>
                </a:cubicBezTo>
                <a:cubicBezTo>
                  <a:pt x="877401" y="170871"/>
                  <a:pt x="1306287" y="599757"/>
                  <a:pt x="1306287" y="1128815"/>
                </a:cubicBezTo>
                <a:cubicBezTo>
                  <a:pt x="1306287" y="1194948"/>
                  <a:pt x="1299586" y="1259515"/>
                  <a:pt x="1286825" y="1321874"/>
                </a:cubicBezTo>
                <a:lnTo>
                  <a:pt x="1256605" y="1419229"/>
                </a:lnTo>
                <a:lnTo>
                  <a:pt x="1344679" y="1371424"/>
                </a:lnTo>
                <a:cubicBezTo>
                  <a:pt x="1448867" y="1327356"/>
                  <a:pt x="1563416" y="1302987"/>
                  <a:pt x="1683656" y="1302987"/>
                </a:cubicBezTo>
                <a:cubicBezTo>
                  <a:pt x="1924137" y="1302987"/>
                  <a:pt x="2141852" y="1400461"/>
                  <a:pt x="2299446" y="1558056"/>
                </a:cubicBezTo>
                <a:lnTo>
                  <a:pt x="2381189" y="1657129"/>
                </a:lnTo>
                <a:lnTo>
                  <a:pt x="2427737" y="1596410"/>
                </a:lnTo>
                <a:cubicBezTo>
                  <a:pt x="2583425" y="1416679"/>
                  <a:pt x="2813321" y="1302987"/>
                  <a:pt x="3069771" y="1302987"/>
                </a:cubicBezTo>
                <a:cubicBezTo>
                  <a:pt x="3245622" y="1302987"/>
                  <a:pt x="3408987" y="1356446"/>
                  <a:pt x="3544503" y="1447998"/>
                </a:cubicBezTo>
                <a:lnTo>
                  <a:pt x="3657745" y="1541431"/>
                </a:lnTo>
                <a:lnTo>
                  <a:pt x="3713651" y="1519404"/>
                </a:lnTo>
                <a:cubicBezTo>
                  <a:pt x="3771598" y="1501381"/>
                  <a:pt x="3833208" y="1491671"/>
                  <a:pt x="3897086" y="1491671"/>
                </a:cubicBezTo>
                <a:cubicBezTo>
                  <a:pt x="4024841" y="1491671"/>
                  <a:pt x="4143526" y="1530508"/>
                  <a:pt x="4241977" y="1597020"/>
                </a:cubicBezTo>
                <a:lnTo>
                  <a:pt x="4317999" y="1659743"/>
                </a:lnTo>
                <a:lnTo>
                  <a:pt x="4359994" y="1582372"/>
                </a:lnTo>
                <a:cubicBezTo>
                  <a:pt x="4503453" y="1370026"/>
                  <a:pt x="4746395" y="1230415"/>
                  <a:pt x="5021945" y="1230415"/>
                </a:cubicBezTo>
                <a:cubicBezTo>
                  <a:pt x="5352605" y="1230415"/>
                  <a:pt x="5636309" y="1431455"/>
                  <a:pt x="5757498" y="1717972"/>
                </a:cubicBezTo>
                <a:lnTo>
                  <a:pt x="5775109" y="1774705"/>
                </a:lnTo>
                <a:lnTo>
                  <a:pt x="5877396" y="1742952"/>
                </a:lnTo>
                <a:cubicBezTo>
                  <a:pt x="5915189" y="1735219"/>
                  <a:pt x="5954321" y="1731157"/>
                  <a:pt x="5994403" y="1731157"/>
                </a:cubicBezTo>
                <a:cubicBezTo>
                  <a:pt x="6114640" y="1731157"/>
                  <a:pt x="6226343" y="1767710"/>
                  <a:pt x="6319003" y="1830310"/>
                </a:cubicBezTo>
                <a:lnTo>
                  <a:pt x="6349718" y="1855653"/>
                </a:lnTo>
                <a:lnTo>
                  <a:pt x="6372196" y="1783240"/>
                </a:lnTo>
                <a:cubicBezTo>
                  <a:pt x="6513213" y="1449839"/>
                  <a:pt x="6843343" y="1215901"/>
                  <a:pt x="7228113" y="1215901"/>
                </a:cubicBezTo>
                <a:cubicBezTo>
                  <a:pt x="7484626" y="1215901"/>
                  <a:pt x="7716855" y="1319874"/>
                  <a:pt x="7884955" y="1487974"/>
                </a:cubicBezTo>
                <a:lnTo>
                  <a:pt x="7933395" y="1546684"/>
                </a:lnTo>
                <a:lnTo>
                  <a:pt x="8036368" y="1487498"/>
                </a:lnTo>
                <a:cubicBezTo>
                  <a:pt x="8156294" y="1429711"/>
                  <a:pt x="8290765" y="1397328"/>
                  <a:pt x="8432799" y="1397328"/>
                </a:cubicBezTo>
                <a:cubicBezTo>
                  <a:pt x="8748430" y="1397328"/>
                  <a:pt x="9026710" y="1557246"/>
                  <a:pt x="9191035" y="1800479"/>
                </a:cubicBezTo>
                <a:lnTo>
                  <a:pt x="9210518" y="1836373"/>
                </a:lnTo>
                <a:lnTo>
                  <a:pt x="9258709" y="1810216"/>
                </a:lnTo>
                <a:cubicBezTo>
                  <a:pt x="9323827" y="1782674"/>
                  <a:pt x="9395420" y="1767443"/>
                  <a:pt x="9470570" y="1767443"/>
                </a:cubicBezTo>
                <a:cubicBezTo>
                  <a:pt x="9545720" y="1767443"/>
                  <a:pt x="9617313" y="1782674"/>
                  <a:pt x="9682431" y="1810216"/>
                </a:cubicBezTo>
                <a:lnTo>
                  <a:pt x="9768141" y="1856738"/>
                </a:lnTo>
                <a:lnTo>
                  <a:pt x="9791010" y="1783067"/>
                </a:lnTo>
                <a:cubicBezTo>
                  <a:pt x="9919358" y="1479619"/>
                  <a:pt x="10219827" y="1266699"/>
                  <a:pt x="10570028" y="1266699"/>
                </a:cubicBezTo>
                <a:cubicBezTo>
                  <a:pt x="10657578" y="1266699"/>
                  <a:pt x="10742020" y="1280007"/>
                  <a:pt x="10821441" y="1304709"/>
                </a:cubicBezTo>
                <a:lnTo>
                  <a:pt x="10893902" y="1333259"/>
                </a:lnTo>
                <a:lnTo>
                  <a:pt x="10916253" y="1261255"/>
                </a:lnTo>
                <a:cubicBezTo>
                  <a:pt x="11003287" y="1055484"/>
                  <a:pt x="11207039" y="911100"/>
                  <a:pt x="11444514" y="911100"/>
                </a:cubicBezTo>
                <a:lnTo>
                  <a:pt x="11446790" y="911330"/>
                </a:lnTo>
                <a:lnTo>
                  <a:pt x="11437256" y="816759"/>
                </a:lnTo>
                <a:cubicBezTo>
                  <a:pt x="11437256" y="392161"/>
                  <a:pt x="11759948" y="42931"/>
                  <a:pt x="12173467" y="936"/>
                </a:cubicBezTo>
                <a:close/>
              </a:path>
            </a:pathLst>
          </a:custGeom>
          <a:solidFill>
            <a:schemeClr val="bg1"/>
          </a:solidFill>
          <a:ln w="28575">
            <a:noFill/>
          </a:ln>
          <a:effectLst>
            <a:innerShdw blurRad="266700" dist="139700" dir="16200000">
              <a:srgbClr val="18ACCA">
                <a:alpha val="3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pic>
        <p:nvPicPr>
          <p:cNvPr id="29" name="图片 28">
            <a:extLst>
              <a:ext uri="{FF2B5EF4-FFF2-40B4-BE49-F238E27FC236}">
                <a16:creationId xmlns:a16="http://schemas.microsoft.com/office/drawing/2014/main" id="{4D93EB6C-5C90-4871-ABAB-2215A6BF4F0D}"/>
              </a:ext>
            </a:extLst>
          </p:cNvPr>
          <p:cNvPicPr>
            <a:picLocks noChangeAspect="1"/>
          </p:cNvPicPr>
          <p:nvPr/>
        </p:nvPicPr>
        <p:blipFill rotWithShape="1">
          <a:blip r:embed="rId2">
            <a:extLst>
              <a:ext uri="{28A0092B-C50C-407E-A947-70E740481C1C}">
                <a14:useLocalDpi xmlns:a14="http://schemas.microsoft.com/office/drawing/2010/main" val="0"/>
              </a:ext>
            </a:extLst>
          </a:blip>
          <a:srcRect b="17162"/>
          <a:stretch/>
        </p:blipFill>
        <p:spPr>
          <a:xfrm rot="21351888">
            <a:off x="-916915" y="-1547541"/>
            <a:ext cx="9404364" cy="6330997"/>
          </a:xfrm>
          <a:prstGeom prst="rect">
            <a:avLst/>
          </a:prstGeom>
        </p:spPr>
      </p:pic>
      <p:sp>
        <p:nvSpPr>
          <p:cNvPr id="10" name="TextBox 1">
            <a:extLst>
              <a:ext uri="{FF2B5EF4-FFF2-40B4-BE49-F238E27FC236}">
                <a16:creationId xmlns:a16="http://schemas.microsoft.com/office/drawing/2014/main" id="{1F642B31-3B52-49ED-8789-75667FFD77A5}"/>
              </a:ext>
            </a:extLst>
          </p:cNvPr>
          <p:cNvSpPr txBox="1">
            <a:spLocks noChangeArrowheads="1"/>
          </p:cNvSpPr>
          <p:nvPr/>
        </p:nvSpPr>
        <p:spPr bwMode="auto">
          <a:xfrm>
            <a:off x="773566" y="905612"/>
            <a:ext cx="5799767" cy="212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scene3d>
              <a:camera prst="orthographicFront"/>
              <a:lightRig rig="threePt" dir="t"/>
            </a:scene3d>
            <a:sp3d extrusionH="57150">
              <a:bevelT w="38100" h="38100"/>
            </a:sp3d>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r>
              <a:rPr lang="en-US" altLang="en-US" sz="4400" b="1">
                <a:solidFill>
                  <a:srgbClr val="E15534"/>
                </a:solidFill>
                <a:latin typeface="Times New Roman" panose="02020603050405020304" pitchFamily="18" charset="0"/>
                <a:cs typeface="Times New Roman" panose="02020603050405020304" pitchFamily="18" charset="0"/>
              </a:rPr>
              <a:t>	</a:t>
            </a:r>
            <a:r>
              <a:rPr lang="en-US" altLang="en-US" sz="4400" b="1">
                <a:solidFill>
                  <a:srgbClr val="C00000"/>
                </a:solidFill>
                <a:latin typeface="Times New Roman" panose="02020603050405020304" pitchFamily="18" charset="0"/>
                <a:cs typeface="Times New Roman" panose="02020603050405020304" pitchFamily="18" charset="0"/>
              </a:rPr>
              <a:t>Các</a:t>
            </a:r>
            <a:r>
              <a:rPr lang="en-US" altLang="en-US" sz="4400" b="1">
                <a:solidFill>
                  <a:srgbClr val="E15534"/>
                </a:solidFill>
                <a:latin typeface="Times New Roman" panose="02020603050405020304" pitchFamily="18" charset="0"/>
                <a:cs typeface="Times New Roman" panose="02020603050405020304" pitchFamily="18" charset="0"/>
              </a:rPr>
              <a:t> </a:t>
            </a:r>
            <a:r>
              <a:rPr lang="en-US" altLang="en-US" sz="4400" b="1">
                <a:solidFill>
                  <a:srgbClr val="00B050"/>
                </a:solidFill>
                <a:latin typeface="Times New Roman" panose="02020603050405020304" pitchFamily="18" charset="0"/>
                <a:cs typeface="Times New Roman" panose="02020603050405020304" pitchFamily="18" charset="0"/>
              </a:rPr>
              <a:t>động từ </a:t>
            </a:r>
            <a:r>
              <a:rPr lang="en-US" altLang="en-US" sz="4400" b="1">
                <a:solidFill>
                  <a:srgbClr val="C00000"/>
                </a:solidFill>
                <a:latin typeface="Times New Roman" panose="02020603050405020304" pitchFamily="18" charset="0"/>
                <a:cs typeface="Times New Roman" panose="02020603050405020304" pitchFamily="18" charset="0"/>
              </a:rPr>
              <a:t>ghi lại </a:t>
            </a:r>
            <a:r>
              <a:rPr lang="en-US" altLang="en-US" sz="4400" b="1">
                <a:solidFill>
                  <a:srgbClr val="10AEFF"/>
                </a:solidFill>
                <a:latin typeface="Times New Roman" panose="02020603050405020304" pitchFamily="18" charset="0"/>
                <a:cs typeface="Times New Roman" panose="02020603050405020304" pitchFamily="18" charset="0"/>
              </a:rPr>
              <a:t>hoạt động </a:t>
            </a:r>
            <a:r>
              <a:rPr lang="en-US" altLang="en-US" sz="4400" b="1">
                <a:solidFill>
                  <a:srgbClr val="C00000"/>
                </a:solidFill>
                <a:latin typeface="Times New Roman" panose="02020603050405020304" pitchFamily="18" charset="0"/>
                <a:cs typeface="Times New Roman" panose="02020603050405020304" pitchFamily="18" charset="0"/>
              </a:rPr>
              <a:t>và</a:t>
            </a:r>
            <a:r>
              <a:rPr lang="en-US" altLang="en-US" sz="4400" b="1">
                <a:solidFill>
                  <a:srgbClr val="E15534"/>
                </a:solidFill>
                <a:latin typeface="Times New Roman" panose="02020603050405020304" pitchFamily="18" charset="0"/>
                <a:cs typeface="Times New Roman" panose="02020603050405020304" pitchFamily="18" charset="0"/>
              </a:rPr>
              <a:t> </a:t>
            </a:r>
            <a:r>
              <a:rPr lang="en-US" altLang="en-US" sz="4400" b="1">
                <a:solidFill>
                  <a:srgbClr val="10AEFF"/>
                </a:solidFill>
                <a:latin typeface="Times New Roman" panose="02020603050405020304" pitchFamily="18" charset="0"/>
                <a:cs typeface="Times New Roman" panose="02020603050405020304" pitchFamily="18" charset="0"/>
              </a:rPr>
              <a:t>trạng thái </a:t>
            </a:r>
            <a:r>
              <a:rPr lang="en-US" altLang="en-US" sz="4400" b="1">
                <a:solidFill>
                  <a:srgbClr val="C00000"/>
                </a:solidFill>
                <a:latin typeface="Times New Roman" panose="02020603050405020304" pitchFamily="18" charset="0"/>
                <a:cs typeface="Times New Roman" panose="02020603050405020304" pitchFamily="18" charset="0"/>
              </a:rPr>
              <a:t>của em khi ở nhà là:</a:t>
            </a:r>
          </a:p>
        </p:txBody>
      </p:sp>
      <p:pic>
        <p:nvPicPr>
          <p:cNvPr id="3" name="Picture 2">
            <a:extLst>
              <a:ext uri="{FF2B5EF4-FFF2-40B4-BE49-F238E27FC236}">
                <a16:creationId xmlns:a16="http://schemas.microsoft.com/office/drawing/2014/main" id="{A857E472-3AEB-48AE-9C5F-D86E615F2E4B}"/>
              </a:ext>
            </a:extLst>
          </p:cNvPr>
          <p:cNvPicPr>
            <a:picLocks noChangeAspect="1"/>
          </p:cNvPicPr>
          <p:nvPr/>
        </p:nvPicPr>
        <p:blipFill rotWithShape="1">
          <a:blip r:embed="rId3" cstate="print">
            <a:clrChange>
              <a:clrFrom>
                <a:srgbClr val="FFFFFF"/>
              </a:clrFrom>
              <a:clrTo>
                <a:srgbClr val="FFFFFF">
                  <a:alpha val="0"/>
                </a:srgbClr>
              </a:clrTo>
            </a:clrChange>
            <a:extLst>
              <a:ext uri="{BEBA8EAE-BF5A-486C-A8C5-ECC9F3942E4B}">
                <a14:imgProps xmlns:a14="http://schemas.microsoft.com/office/drawing/2010/main">
                  <a14:imgLayer r:embed="rId4">
                    <a14:imgEffect>
                      <a14:backgroundRemoval t="11646" b="48484" l="4010" r="48642">
                        <a14:foregroundMark x1="45893" y1="27376" x2="45893" y2="27376"/>
                        <a14:foregroundMark x1="46378" y1="25960" x2="46378" y2="25960"/>
                        <a14:foregroundMark x1="47833" y1="27982" x2="47833" y2="27982"/>
                        <a14:foregroundMark x1="47833" y1="44480" x2="47833" y2="44480"/>
                        <a14:foregroundMark x1="48642" y1="46300" x2="48642" y2="46300"/>
                        <a14:foregroundMark x1="4495" y1="43914" x2="4495" y2="43914"/>
                        <a14:foregroundMark x1="4657" y1="41892" x2="4657" y2="41892"/>
                        <a14:foregroundMark x1="4010" y1="47513" x2="4010" y2="47513"/>
                        <a14:foregroundMark x1="4010" y1="46300" x2="4010" y2="46300"/>
                        <a14:foregroundMark x1="4172" y1="45491" x2="6113" y2="48322"/>
                        <a14:foregroundMark x1="14166" y1="44116" x2="24321" y2="44116"/>
                        <a14:foregroundMark x1="15136" y1="43308" x2="26423" y2="44116"/>
                        <a14:foregroundMark x1="15298" y1="43308" x2="20278" y2="45896"/>
                        <a14:foregroundMark x1="17400" y1="41892" x2="17400" y2="41892"/>
                        <a14:foregroundMark x1="18047" y1="43308" x2="18047" y2="43308"/>
                        <a14:foregroundMark x1="12063" y1="43914" x2="25129" y2="43510"/>
                        <a14:foregroundMark x1="25129" y1="43510" x2="25129" y2="43510"/>
                      </a14:backgroundRemoval>
                    </a14:imgEffect>
                  </a14:imgLayer>
                </a14:imgProps>
              </a:ext>
              <a:ext uri="{28A0092B-C50C-407E-A947-70E740481C1C}">
                <a14:useLocalDpi xmlns:a14="http://schemas.microsoft.com/office/drawing/2010/main" val="0"/>
              </a:ext>
            </a:extLst>
          </a:blip>
          <a:srcRect t="7036" r="50076" b="46858"/>
          <a:stretch/>
        </p:blipFill>
        <p:spPr>
          <a:xfrm>
            <a:off x="6325759" y="3107174"/>
            <a:ext cx="6018641" cy="4480219"/>
          </a:xfrm>
          <a:prstGeom prst="rect">
            <a:avLst/>
          </a:prstGeom>
        </p:spPr>
      </p:pic>
      <p:pic>
        <p:nvPicPr>
          <p:cNvPr id="4" name="Picture 3">
            <a:extLst>
              <a:ext uri="{FF2B5EF4-FFF2-40B4-BE49-F238E27FC236}">
                <a16:creationId xmlns:a16="http://schemas.microsoft.com/office/drawing/2014/main" id="{24A21375-DE7F-4885-9247-5BE22E692B18}"/>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165412" y="2329593"/>
            <a:ext cx="5700830" cy="5372100"/>
          </a:xfrm>
          <a:prstGeom prst="rect">
            <a:avLst/>
          </a:prstGeom>
        </p:spPr>
      </p:pic>
    </p:spTree>
    <p:extLst>
      <p:ext uri="{BB962C8B-B14F-4D97-AF65-F5344CB8AC3E}">
        <p14:creationId xmlns:p14="http://schemas.microsoft.com/office/powerpoint/2010/main" val="39282486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ppt_x"/>
                                          </p:val>
                                        </p:tav>
                                        <p:tav tm="100000">
                                          <p:val>
                                            <p:strVal val="#ppt_x"/>
                                          </p:val>
                                        </p:tav>
                                      </p:tavLst>
                                    </p:anim>
                                    <p:anim calcmode="lin" valueType="num">
                                      <p:cBhvr additive="base">
                                        <p:cTn id="8" dur="10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2" presetClass="entr" presetSubtype="4" fill="hold" nodeType="after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wipe(down)">
                                      <p:cBhvr>
                                        <p:cTn id="12" dur="1250"/>
                                        <p:tgtEl>
                                          <p:spTgt spid="29"/>
                                        </p:tgtEl>
                                      </p:cBhvr>
                                    </p:animEffect>
                                  </p:childTnLst>
                                </p:cTn>
                              </p:par>
                            </p:childTnLst>
                          </p:cTn>
                        </p:par>
                        <p:par>
                          <p:cTn id="13" fill="hold">
                            <p:stCondLst>
                              <p:cond delay="2250"/>
                            </p:stCondLst>
                            <p:childTnLst>
                              <p:par>
                                <p:cTn id="14" presetID="14" presetClass="entr" presetSubtype="10" fill="hold" grpId="0" nodeType="after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randombar(horizontal)">
                                      <p:cBhvr>
                                        <p:cTn id="16" dur="1000"/>
                                        <p:tgtEl>
                                          <p:spTgt spid="10"/>
                                        </p:tgtEl>
                                      </p:cBhvr>
                                    </p:animEffect>
                                  </p:childTnLst>
                                </p:cTn>
                              </p:par>
                            </p:childTnLst>
                          </p:cTn>
                        </p:par>
                        <p:par>
                          <p:cTn id="17" fill="hold">
                            <p:stCondLst>
                              <p:cond delay="3250"/>
                            </p:stCondLst>
                            <p:childTnLst>
                              <p:par>
                                <p:cTn id="18" presetID="2" presetClass="entr" presetSubtype="4" fill="hold" grpId="0" nodeType="after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additive="base">
                                        <p:cTn id="20" dur="750" fill="hold"/>
                                        <p:tgtEl>
                                          <p:spTgt spid="6"/>
                                        </p:tgtEl>
                                        <p:attrNameLst>
                                          <p:attrName>ppt_x</p:attrName>
                                        </p:attrNameLst>
                                      </p:cBhvr>
                                      <p:tavLst>
                                        <p:tav tm="0">
                                          <p:val>
                                            <p:strVal val="#ppt_x"/>
                                          </p:val>
                                        </p:tav>
                                        <p:tav tm="100000">
                                          <p:val>
                                            <p:strVal val="#ppt_x"/>
                                          </p:val>
                                        </p:tav>
                                      </p:tavLst>
                                    </p:anim>
                                    <p:anim calcmode="lin" valueType="num">
                                      <p:cBhvr additive="base">
                                        <p:cTn id="21" dur="750" fill="hold"/>
                                        <p:tgtEl>
                                          <p:spTgt spid="6"/>
                                        </p:tgtEl>
                                        <p:attrNameLst>
                                          <p:attrName>ppt_y</p:attrName>
                                        </p:attrNameLst>
                                      </p:cBhvr>
                                      <p:tavLst>
                                        <p:tav tm="0">
                                          <p:val>
                                            <p:strVal val="1+#ppt_h/2"/>
                                          </p:val>
                                        </p:tav>
                                        <p:tav tm="100000">
                                          <p:val>
                                            <p:strVal val="#ppt_y"/>
                                          </p:val>
                                        </p:tav>
                                      </p:tavLst>
                                    </p:anim>
                                  </p:childTnLst>
                                </p:cTn>
                              </p:par>
                              <p:par>
                                <p:cTn id="22" presetID="2" presetClass="entr" presetSubtype="4"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additive="base">
                                        <p:cTn id="24" dur="750" fill="hold"/>
                                        <p:tgtEl>
                                          <p:spTgt spid="7"/>
                                        </p:tgtEl>
                                        <p:attrNameLst>
                                          <p:attrName>ppt_x</p:attrName>
                                        </p:attrNameLst>
                                      </p:cBhvr>
                                      <p:tavLst>
                                        <p:tav tm="0">
                                          <p:val>
                                            <p:strVal val="#ppt_x"/>
                                          </p:val>
                                        </p:tav>
                                        <p:tav tm="100000">
                                          <p:val>
                                            <p:strVal val="#ppt_x"/>
                                          </p:val>
                                        </p:tav>
                                      </p:tavLst>
                                    </p:anim>
                                    <p:anim calcmode="lin" valueType="num">
                                      <p:cBhvr additive="base">
                                        <p:cTn id="25" dur="750" fill="hold"/>
                                        <p:tgtEl>
                                          <p:spTgt spid="7"/>
                                        </p:tgtEl>
                                        <p:attrNameLst>
                                          <p:attrName>ppt_y</p:attrName>
                                        </p:attrNameLst>
                                      </p:cBhvr>
                                      <p:tavLst>
                                        <p:tav tm="0">
                                          <p:val>
                                            <p:strVal val="1+#ppt_h/2"/>
                                          </p:val>
                                        </p:tav>
                                        <p:tav tm="100000">
                                          <p:val>
                                            <p:strVal val="#ppt_y"/>
                                          </p:val>
                                        </p:tav>
                                      </p:tavLst>
                                    </p:anim>
                                  </p:childTnLst>
                                </p:cTn>
                              </p:par>
                            </p:childTnLst>
                          </p:cTn>
                        </p:par>
                        <p:par>
                          <p:cTn id="26" fill="hold">
                            <p:stCondLst>
                              <p:cond delay="4000"/>
                            </p:stCondLst>
                            <p:childTnLst>
                              <p:par>
                                <p:cTn id="27" presetID="42" presetClass="entr" presetSubtype="0" fill="hold" nodeType="after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fade">
                                      <p:cBhvr>
                                        <p:cTn id="29" dur="1000"/>
                                        <p:tgtEl>
                                          <p:spTgt spid="4"/>
                                        </p:tgtEl>
                                      </p:cBhvr>
                                    </p:animEffect>
                                    <p:anim calcmode="lin" valueType="num">
                                      <p:cBhvr>
                                        <p:cTn id="30" dur="1000" fill="hold"/>
                                        <p:tgtEl>
                                          <p:spTgt spid="4"/>
                                        </p:tgtEl>
                                        <p:attrNameLst>
                                          <p:attrName>ppt_x</p:attrName>
                                        </p:attrNameLst>
                                      </p:cBhvr>
                                      <p:tavLst>
                                        <p:tav tm="0">
                                          <p:val>
                                            <p:strVal val="#ppt_x"/>
                                          </p:val>
                                        </p:tav>
                                        <p:tav tm="100000">
                                          <p:val>
                                            <p:strVal val="#ppt_x"/>
                                          </p:val>
                                        </p:tav>
                                      </p:tavLst>
                                    </p:anim>
                                    <p:anim calcmode="lin" valueType="num">
                                      <p:cBhvr>
                                        <p:cTn id="3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圆角矩形 15">
            <a:extLst>
              <a:ext uri="{FF2B5EF4-FFF2-40B4-BE49-F238E27FC236}">
                <a16:creationId xmlns:a16="http://schemas.microsoft.com/office/drawing/2014/main" id="{B43243FC-487D-4A77-B2C7-A3EDEBEAD164}"/>
              </a:ext>
            </a:extLst>
          </p:cNvPr>
          <p:cNvSpPr/>
          <p:nvPr/>
        </p:nvSpPr>
        <p:spPr>
          <a:xfrm>
            <a:off x="687058" y="855505"/>
            <a:ext cx="10832123" cy="5657952"/>
          </a:xfrm>
          <a:prstGeom prst="roundRect">
            <a:avLst>
              <a:gd name="adj" fmla="val 7310"/>
            </a:avLst>
          </a:prstGeom>
          <a:solidFill>
            <a:schemeClr val="bg1"/>
          </a:solidFill>
          <a:ln w="762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圆角矩形 15">
            <a:extLst>
              <a:ext uri="{FF2B5EF4-FFF2-40B4-BE49-F238E27FC236}">
                <a16:creationId xmlns:a16="http://schemas.microsoft.com/office/drawing/2014/main" id="{ADF6D09C-989B-460F-B01F-7F1DAB0D114B}"/>
              </a:ext>
            </a:extLst>
          </p:cNvPr>
          <p:cNvSpPr/>
          <p:nvPr/>
        </p:nvSpPr>
        <p:spPr>
          <a:xfrm>
            <a:off x="907598" y="1082404"/>
            <a:ext cx="10344151" cy="5155110"/>
          </a:xfrm>
          <a:prstGeom prst="roundRect">
            <a:avLst>
              <a:gd name="adj" fmla="val 7310"/>
            </a:avLst>
          </a:prstGeom>
          <a:noFill/>
          <a:ln w="76200">
            <a:solidFill>
              <a:srgbClr val="F884A2"/>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TextBox 29">
            <a:extLst>
              <a:ext uri="{FF2B5EF4-FFF2-40B4-BE49-F238E27FC236}">
                <a16:creationId xmlns:a16="http://schemas.microsoft.com/office/drawing/2014/main" id="{893372F9-E769-4656-BB55-5204F4F87323}"/>
              </a:ext>
            </a:extLst>
          </p:cNvPr>
          <p:cNvSpPr txBox="1"/>
          <p:nvPr/>
        </p:nvSpPr>
        <p:spPr>
          <a:xfrm>
            <a:off x="2389239" y="1533833"/>
            <a:ext cx="2451312" cy="707886"/>
          </a:xfrm>
          <a:prstGeom prst="rect">
            <a:avLst/>
          </a:prstGeom>
          <a:noFill/>
        </p:spPr>
        <p:txBody>
          <a:bodyPr wrap="none" rtlCol="0">
            <a:spAutoFit/>
          </a:bodyPr>
          <a:lstStyle/>
          <a:p>
            <a:r>
              <a:rPr lang="en-US" sz="4000" b="1">
                <a:solidFill>
                  <a:srgbClr val="FF0000"/>
                </a:solidFill>
                <a:latin typeface="Times New Roman" panose="02020603050405020304" pitchFamily="18" charset="0"/>
                <a:cs typeface="Times New Roman" panose="02020603050405020304" pitchFamily="18" charset="0"/>
              </a:rPr>
              <a:t>đánh</a:t>
            </a:r>
            <a:r>
              <a:rPr lang="en-US" sz="4000" b="1">
                <a:latin typeface="Times New Roman" panose="02020603050405020304" pitchFamily="18" charset="0"/>
                <a:cs typeface="Times New Roman" panose="02020603050405020304" pitchFamily="18" charset="0"/>
              </a:rPr>
              <a:t> răng</a:t>
            </a:r>
          </a:p>
        </p:txBody>
      </p:sp>
      <p:sp>
        <p:nvSpPr>
          <p:cNvPr id="31" name="TextBox 30">
            <a:extLst>
              <a:ext uri="{FF2B5EF4-FFF2-40B4-BE49-F238E27FC236}">
                <a16:creationId xmlns:a16="http://schemas.microsoft.com/office/drawing/2014/main" id="{E4B3F77C-9E02-41D5-9545-5A1FBE1BC01C}"/>
              </a:ext>
            </a:extLst>
          </p:cNvPr>
          <p:cNvSpPr txBox="1"/>
          <p:nvPr/>
        </p:nvSpPr>
        <p:spPr>
          <a:xfrm>
            <a:off x="2387636" y="2282197"/>
            <a:ext cx="1960793" cy="707886"/>
          </a:xfrm>
          <a:prstGeom prst="rect">
            <a:avLst/>
          </a:prstGeom>
          <a:noFill/>
        </p:spPr>
        <p:txBody>
          <a:bodyPr wrap="none" rtlCol="0">
            <a:spAutoFit/>
          </a:bodyPr>
          <a:lstStyle/>
          <a:p>
            <a:r>
              <a:rPr lang="en-US" sz="4000" b="1">
                <a:solidFill>
                  <a:srgbClr val="FF0000"/>
                </a:solidFill>
                <a:latin typeface="Times New Roman" panose="02020603050405020304" pitchFamily="18" charset="0"/>
                <a:cs typeface="Times New Roman" panose="02020603050405020304" pitchFamily="18" charset="0"/>
              </a:rPr>
              <a:t>rửa</a:t>
            </a:r>
            <a:r>
              <a:rPr lang="en-US" sz="4000" b="1">
                <a:latin typeface="Times New Roman" panose="02020603050405020304" pitchFamily="18" charset="0"/>
                <a:cs typeface="Times New Roman" panose="02020603050405020304" pitchFamily="18" charset="0"/>
              </a:rPr>
              <a:t> mặt</a:t>
            </a:r>
          </a:p>
        </p:txBody>
      </p:sp>
      <p:sp>
        <p:nvSpPr>
          <p:cNvPr id="32" name="TextBox 31">
            <a:extLst>
              <a:ext uri="{FF2B5EF4-FFF2-40B4-BE49-F238E27FC236}">
                <a16:creationId xmlns:a16="http://schemas.microsoft.com/office/drawing/2014/main" id="{187D237E-2041-4724-8A1A-FB369D04213F}"/>
              </a:ext>
            </a:extLst>
          </p:cNvPr>
          <p:cNvSpPr txBox="1"/>
          <p:nvPr/>
        </p:nvSpPr>
        <p:spPr>
          <a:xfrm>
            <a:off x="2389238" y="3054190"/>
            <a:ext cx="2079415" cy="707886"/>
          </a:xfrm>
          <a:prstGeom prst="rect">
            <a:avLst/>
          </a:prstGeom>
          <a:noFill/>
        </p:spPr>
        <p:txBody>
          <a:bodyPr wrap="none" rtlCol="0">
            <a:spAutoFit/>
          </a:bodyPr>
          <a:lstStyle/>
          <a:p>
            <a:r>
              <a:rPr lang="en-US" sz="4000" b="1">
                <a:solidFill>
                  <a:srgbClr val="FF0000"/>
                </a:solidFill>
                <a:latin typeface="Times New Roman" panose="02020603050405020304" pitchFamily="18" charset="0"/>
                <a:cs typeface="Times New Roman" panose="02020603050405020304" pitchFamily="18" charset="0"/>
              </a:rPr>
              <a:t>nấu</a:t>
            </a:r>
            <a:r>
              <a:rPr lang="en-US" sz="4000" b="1">
                <a:latin typeface="Times New Roman" panose="02020603050405020304" pitchFamily="18" charset="0"/>
                <a:cs typeface="Times New Roman" panose="02020603050405020304" pitchFamily="18" charset="0"/>
              </a:rPr>
              <a:t> cơm</a:t>
            </a:r>
          </a:p>
        </p:txBody>
      </p:sp>
      <p:sp>
        <p:nvSpPr>
          <p:cNvPr id="33" name="TextBox 32">
            <a:extLst>
              <a:ext uri="{FF2B5EF4-FFF2-40B4-BE49-F238E27FC236}">
                <a16:creationId xmlns:a16="http://schemas.microsoft.com/office/drawing/2014/main" id="{B5251501-F752-4265-A25E-F9F63EE65286}"/>
              </a:ext>
            </a:extLst>
          </p:cNvPr>
          <p:cNvSpPr txBox="1"/>
          <p:nvPr/>
        </p:nvSpPr>
        <p:spPr>
          <a:xfrm>
            <a:off x="2389238" y="3802554"/>
            <a:ext cx="2109873" cy="707886"/>
          </a:xfrm>
          <a:prstGeom prst="rect">
            <a:avLst/>
          </a:prstGeom>
          <a:noFill/>
        </p:spPr>
        <p:txBody>
          <a:bodyPr wrap="none" rtlCol="0">
            <a:spAutoFit/>
          </a:bodyPr>
          <a:lstStyle/>
          <a:p>
            <a:r>
              <a:rPr lang="en-US" sz="4000" b="1">
                <a:solidFill>
                  <a:srgbClr val="FF0000"/>
                </a:solidFill>
                <a:latin typeface="Times New Roman" panose="02020603050405020304" pitchFamily="18" charset="0"/>
                <a:cs typeface="Times New Roman" panose="02020603050405020304" pitchFamily="18" charset="0"/>
              </a:rPr>
              <a:t>quét</a:t>
            </a:r>
            <a:r>
              <a:rPr lang="en-US" sz="4000" b="1">
                <a:latin typeface="Times New Roman" panose="02020603050405020304" pitchFamily="18" charset="0"/>
                <a:cs typeface="Times New Roman" panose="02020603050405020304" pitchFamily="18" charset="0"/>
              </a:rPr>
              <a:t> nhà</a:t>
            </a:r>
          </a:p>
        </p:txBody>
      </p:sp>
      <p:sp>
        <p:nvSpPr>
          <p:cNvPr id="34" name="TextBox 33">
            <a:extLst>
              <a:ext uri="{FF2B5EF4-FFF2-40B4-BE49-F238E27FC236}">
                <a16:creationId xmlns:a16="http://schemas.microsoft.com/office/drawing/2014/main" id="{DF8ED71F-8035-48E4-9640-62D51F3C03A0}"/>
              </a:ext>
            </a:extLst>
          </p:cNvPr>
          <p:cNvSpPr txBox="1"/>
          <p:nvPr/>
        </p:nvSpPr>
        <p:spPr>
          <a:xfrm>
            <a:off x="2389238" y="4540647"/>
            <a:ext cx="1959191" cy="707886"/>
          </a:xfrm>
          <a:prstGeom prst="rect">
            <a:avLst/>
          </a:prstGeom>
          <a:noFill/>
        </p:spPr>
        <p:txBody>
          <a:bodyPr wrap="none" rtlCol="0">
            <a:spAutoFit/>
          </a:bodyPr>
          <a:lstStyle/>
          <a:p>
            <a:r>
              <a:rPr lang="en-US" sz="4000" b="1">
                <a:solidFill>
                  <a:srgbClr val="FF0000"/>
                </a:solidFill>
                <a:latin typeface="Times New Roman" panose="02020603050405020304" pitchFamily="18" charset="0"/>
                <a:cs typeface="Times New Roman" panose="02020603050405020304" pitchFamily="18" charset="0"/>
              </a:rPr>
              <a:t>tưới</a:t>
            </a:r>
            <a:r>
              <a:rPr lang="en-US" sz="4000" b="1">
                <a:latin typeface="Times New Roman" panose="02020603050405020304" pitchFamily="18" charset="0"/>
                <a:cs typeface="Times New Roman" panose="02020603050405020304" pitchFamily="18" charset="0"/>
              </a:rPr>
              <a:t> cây</a:t>
            </a:r>
          </a:p>
        </p:txBody>
      </p:sp>
      <p:sp>
        <p:nvSpPr>
          <p:cNvPr id="35" name="TextBox 34">
            <a:extLst>
              <a:ext uri="{FF2B5EF4-FFF2-40B4-BE49-F238E27FC236}">
                <a16:creationId xmlns:a16="http://schemas.microsoft.com/office/drawing/2014/main" id="{6D92DA8D-9C51-4533-8A80-F19A5F59B448}"/>
              </a:ext>
            </a:extLst>
          </p:cNvPr>
          <p:cNvSpPr txBox="1"/>
          <p:nvPr/>
        </p:nvSpPr>
        <p:spPr>
          <a:xfrm>
            <a:off x="6097603" y="1490006"/>
            <a:ext cx="2637260" cy="707886"/>
          </a:xfrm>
          <a:prstGeom prst="rect">
            <a:avLst/>
          </a:prstGeom>
          <a:noFill/>
        </p:spPr>
        <p:txBody>
          <a:bodyPr wrap="none" rtlCol="0">
            <a:spAutoFit/>
          </a:bodyPr>
          <a:lstStyle/>
          <a:p>
            <a:r>
              <a:rPr lang="en-US" sz="4000" b="1">
                <a:solidFill>
                  <a:srgbClr val="FF0000"/>
                </a:solidFill>
                <a:latin typeface="Times New Roman" panose="02020603050405020304" pitchFamily="18" charset="0"/>
                <a:cs typeface="Times New Roman" panose="02020603050405020304" pitchFamily="18" charset="0"/>
              </a:rPr>
              <a:t>tập</a:t>
            </a:r>
            <a:r>
              <a:rPr lang="en-US" sz="4000" b="1">
                <a:latin typeface="Times New Roman" panose="02020603050405020304" pitchFamily="18" charset="0"/>
                <a:cs typeface="Times New Roman" panose="02020603050405020304" pitchFamily="18" charset="0"/>
              </a:rPr>
              <a:t> thể dục</a:t>
            </a:r>
          </a:p>
        </p:txBody>
      </p:sp>
      <p:sp>
        <p:nvSpPr>
          <p:cNvPr id="36" name="TextBox 35">
            <a:extLst>
              <a:ext uri="{FF2B5EF4-FFF2-40B4-BE49-F238E27FC236}">
                <a16:creationId xmlns:a16="http://schemas.microsoft.com/office/drawing/2014/main" id="{2505F7F1-FF2B-4BED-B75F-016C119813CC}"/>
              </a:ext>
            </a:extLst>
          </p:cNvPr>
          <p:cNvSpPr txBox="1"/>
          <p:nvPr/>
        </p:nvSpPr>
        <p:spPr>
          <a:xfrm>
            <a:off x="6096000" y="2238370"/>
            <a:ext cx="2066591" cy="707886"/>
          </a:xfrm>
          <a:prstGeom prst="rect">
            <a:avLst/>
          </a:prstGeom>
          <a:noFill/>
        </p:spPr>
        <p:txBody>
          <a:bodyPr wrap="none" rtlCol="0">
            <a:spAutoFit/>
          </a:bodyPr>
          <a:lstStyle/>
          <a:p>
            <a:r>
              <a:rPr lang="en-US" sz="4000" b="1">
                <a:solidFill>
                  <a:srgbClr val="FF0000"/>
                </a:solidFill>
                <a:latin typeface="Times New Roman" panose="02020603050405020304" pitchFamily="18" charset="0"/>
                <a:cs typeface="Times New Roman" panose="02020603050405020304" pitchFamily="18" charset="0"/>
              </a:rPr>
              <a:t>xem</a:t>
            </a:r>
            <a:r>
              <a:rPr lang="en-US" sz="4000" b="1">
                <a:latin typeface="Times New Roman" panose="02020603050405020304" pitchFamily="18" charset="0"/>
                <a:cs typeface="Times New Roman" panose="02020603050405020304" pitchFamily="18" charset="0"/>
              </a:rPr>
              <a:t> ti vi</a:t>
            </a:r>
          </a:p>
        </p:txBody>
      </p:sp>
      <p:sp>
        <p:nvSpPr>
          <p:cNvPr id="37" name="TextBox 36">
            <a:extLst>
              <a:ext uri="{FF2B5EF4-FFF2-40B4-BE49-F238E27FC236}">
                <a16:creationId xmlns:a16="http://schemas.microsoft.com/office/drawing/2014/main" id="{7C96A615-8D46-45F3-873C-D5B8F9D62F83}"/>
              </a:ext>
            </a:extLst>
          </p:cNvPr>
          <p:cNvSpPr txBox="1"/>
          <p:nvPr/>
        </p:nvSpPr>
        <p:spPr>
          <a:xfrm>
            <a:off x="6097602" y="3010363"/>
            <a:ext cx="2052165" cy="707886"/>
          </a:xfrm>
          <a:prstGeom prst="rect">
            <a:avLst/>
          </a:prstGeom>
          <a:noFill/>
        </p:spPr>
        <p:txBody>
          <a:bodyPr wrap="none" rtlCol="0">
            <a:spAutoFit/>
          </a:bodyPr>
          <a:lstStyle/>
          <a:p>
            <a:r>
              <a:rPr lang="en-US" sz="4000" b="1">
                <a:solidFill>
                  <a:srgbClr val="FF0000"/>
                </a:solidFill>
                <a:latin typeface="Times New Roman" panose="02020603050405020304" pitchFamily="18" charset="0"/>
                <a:cs typeface="Times New Roman" panose="02020603050405020304" pitchFamily="18" charset="0"/>
              </a:rPr>
              <a:t>đọc</a:t>
            </a:r>
            <a:r>
              <a:rPr lang="en-US" sz="4000" b="1">
                <a:latin typeface="Times New Roman" panose="02020603050405020304" pitchFamily="18" charset="0"/>
                <a:cs typeface="Times New Roman" panose="02020603050405020304" pitchFamily="18" charset="0"/>
              </a:rPr>
              <a:t> sách</a:t>
            </a:r>
          </a:p>
        </p:txBody>
      </p:sp>
      <p:sp>
        <p:nvSpPr>
          <p:cNvPr id="38" name="TextBox 37">
            <a:extLst>
              <a:ext uri="{FF2B5EF4-FFF2-40B4-BE49-F238E27FC236}">
                <a16:creationId xmlns:a16="http://schemas.microsoft.com/office/drawing/2014/main" id="{F534F65B-25F9-46DC-A7D0-49D053D72DE5}"/>
              </a:ext>
            </a:extLst>
          </p:cNvPr>
          <p:cNvSpPr txBox="1"/>
          <p:nvPr/>
        </p:nvSpPr>
        <p:spPr>
          <a:xfrm>
            <a:off x="6097602" y="3758727"/>
            <a:ext cx="2807179" cy="707886"/>
          </a:xfrm>
          <a:prstGeom prst="rect">
            <a:avLst/>
          </a:prstGeom>
          <a:noFill/>
        </p:spPr>
        <p:txBody>
          <a:bodyPr wrap="none" rtlCol="0">
            <a:spAutoFit/>
          </a:bodyPr>
          <a:lstStyle/>
          <a:p>
            <a:r>
              <a:rPr lang="en-US" sz="4000" b="1">
                <a:solidFill>
                  <a:srgbClr val="FF0000"/>
                </a:solidFill>
                <a:latin typeface="Times New Roman" panose="02020603050405020304" pitchFamily="18" charset="0"/>
                <a:cs typeface="Times New Roman" panose="02020603050405020304" pitchFamily="18" charset="0"/>
              </a:rPr>
              <a:t>trông</a:t>
            </a:r>
            <a:r>
              <a:rPr lang="en-US" sz="4000" b="1">
                <a:latin typeface="Times New Roman" panose="02020603050405020304" pitchFamily="18" charset="0"/>
                <a:cs typeface="Times New Roman" panose="02020603050405020304" pitchFamily="18" charset="0"/>
              </a:rPr>
              <a:t> em bé</a:t>
            </a:r>
          </a:p>
        </p:txBody>
      </p:sp>
      <p:sp>
        <p:nvSpPr>
          <p:cNvPr id="39" name="TextBox 38">
            <a:extLst>
              <a:ext uri="{FF2B5EF4-FFF2-40B4-BE49-F238E27FC236}">
                <a16:creationId xmlns:a16="http://schemas.microsoft.com/office/drawing/2014/main" id="{5FEDB698-6BCF-4E1C-B7F2-2472A08A5BB0}"/>
              </a:ext>
            </a:extLst>
          </p:cNvPr>
          <p:cNvSpPr txBox="1"/>
          <p:nvPr/>
        </p:nvSpPr>
        <p:spPr>
          <a:xfrm>
            <a:off x="6097602" y="4496820"/>
            <a:ext cx="1938351" cy="707886"/>
          </a:xfrm>
          <a:prstGeom prst="rect">
            <a:avLst/>
          </a:prstGeom>
          <a:noFill/>
        </p:spPr>
        <p:txBody>
          <a:bodyPr wrap="none" rtlCol="0">
            <a:spAutoFit/>
          </a:bodyPr>
          <a:lstStyle/>
          <a:p>
            <a:r>
              <a:rPr lang="en-US" sz="4000" b="1">
                <a:solidFill>
                  <a:srgbClr val="FF0000"/>
                </a:solidFill>
                <a:latin typeface="Times New Roman" panose="02020603050405020304" pitchFamily="18" charset="0"/>
                <a:cs typeface="Times New Roman" panose="02020603050405020304" pitchFamily="18" charset="0"/>
              </a:rPr>
              <a:t>dọn dẹp</a:t>
            </a:r>
            <a:endParaRPr lang="en-US" sz="4000" b="1">
              <a:latin typeface="Times New Roman" panose="02020603050405020304" pitchFamily="18" charset="0"/>
              <a:cs typeface="Times New Roman" panose="02020603050405020304" pitchFamily="18" charset="0"/>
            </a:endParaRPr>
          </a:p>
        </p:txBody>
      </p:sp>
      <p:grpSp>
        <p:nvGrpSpPr>
          <p:cNvPr id="40" name="Group 39">
            <a:extLst>
              <a:ext uri="{FF2B5EF4-FFF2-40B4-BE49-F238E27FC236}">
                <a16:creationId xmlns:a16="http://schemas.microsoft.com/office/drawing/2014/main" id="{63F25D59-5ED1-4BE9-A837-363E265CE0AF}"/>
              </a:ext>
            </a:extLst>
          </p:cNvPr>
          <p:cNvGrpSpPr/>
          <p:nvPr/>
        </p:nvGrpSpPr>
        <p:grpSpPr>
          <a:xfrm>
            <a:off x="4348429" y="280436"/>
            <a:ext cx="4199636" cy="1034466"/>
            <a:chOff x="2590800" y="77338"/>
            <a:chExt cx="4199636" cy="1034466"/>
          </a:xfrm>
        </p:grpSpPr>
        <p:sp>
          <p:nvSpPr>
            <p:cNvPr id="41" name="Rectangle: Rounded Corners 40">
              <a:hlinkClick r:id="rId2" action="ppaction://hlinksldjump"/>
              <a:extLst>
                <a:ext uri="{FF2B5EF4-FFF2-40B4-BE49-F238E27FC236}">
                  <a16:creationId xmlns:a16="http://schemas.microsoft.com/office/drawing/2014/main" id="{A282AE9B-DB9B-44A9-A455-AF59E90F483E}"/>
                </a:ext>
              </a:extLst>
            </p:cNvPr>
            <p:cNvSpPr/>
            <p:nvPr/>
          </p:nvSpPr>
          <p:spPr>
            <a:xfrm>
              <a:off x="2590800" y="141445"/>
              <a:ext cx="4199636" cy="970359"/>
            </a:xfrm>
            <a:prstGeom prst="roundRect">
              <a:avLst>
                <a:gd name="adj" fmla="val 36558"/>
              </a:avLst>
            </a:prstGeom>
            <a:solidFill>
              <a:srgbClr val="FFFEF1"/>
            </a:solidFill>
            <a:ln w="41275">
              <a:solidFill>
                <a:srgbClr val="FD6D76"/>
              </a:solidFill>
            </a:ln>
            <a:effectLst>
              <a:glow rad="63500">
                <a:schemeClr val="accent4">
                  <a:satMod val="175000"/>
                  <a:alpha val="40000"/>
                </a:schemeClr>
              </a:glow>
            </a:effectLst>
          </p:spPr>
          <p:txBody>
            <a:bodyPr wrap="square" rtlCol="0">
              <a:spAutoFit/>
            </a:bodyPr>
            <a:lstStyle/>
            <a:p>
              <a:endParaRPr lang="en-US" sz="4400">
                <a:solidFill>
                  <a:schemeClr val="tx1"/>
                </a:solidFill>
                <a:latin typeface="UTM Edwardian" panose="02040603050506020204" pitchFamily="18" charset="0"/>
                <a:ea typeface="南构日漫风" panose="03000509000000000000" pitchFamily="65" charset="-122"/>
                <a:cs typeface="Times New Roman" panose="02020603050405020304" pitchFamily="18" charset="0"/>
              </a:endParaRPr>
            </a:p>
          </p:txBody>
        </p:sp>
        <p:sp>
          <p:nvSpPr>
            <p:cNvPr id="42" name="TextBox 41">
              <a:hlinkClick r:id="rId3" action="ppaction://hlinksldjump"/>
              <a:extLst>
                <a:ext uri="{FF2B5EF4-FFF2-40B4-BE49-F238E27FC236}">
                  <a16:creationId xmlns:a16="http://schemas.microsoft.com/office/drawing/2014/main" id="{E5F8ED3A-ED83-4D8B-B837-DC9B39E5ECDE}"/>
                </a:ext>
              </a:extLst>
            </p:cNvPr>
            <p:cNvSpPr txBox="1"/>
            <p:nvPr/>
          </p:nvSpPr>
          <p:spPr>
            <a:xfrm>
              <a:off x="2607475" y="77338"/>
              <a:ext cx="4170137" cy="1015663"/>
            </a:xfrm>
            <a:prstGeom prst="rect">
              <a:avLst/>
            </a:prstGeom>
            <a:noFill/>
            <a:ln>
              <a:noFill/>
            </a:ln>
          </p:spPr>
          <p:txBody>
            <a:bodyPr wrap="square">
              <a:spAutoFit/>
            </a:bodyPr>
            <a:lstStyle/>
            <a:p>
              <a:pPr algn="ctr"/>
              <a:r>
                <a:rPr lang="en-US" altLang="zh-CN" sz="6000" b="1">
                  <a:solidFill>
                    <a:srgbClr val="FD6D76"/>
                  </a:solidFill>
                  <a:latin typeface="Times New Roman" panose="02020603050405020304" pitchFamily="18" charset="0"/>
                  <a:ea typeface="南构日漫风" panose="03000509000000000000" pitchFamily="65" charset="-122"/>
                  <a:cs typeface="Times New Roman" panose="02020603050405020304" pitchFamily="18" charset="0"/>
                </a:rPr>
                <a:t>Gia đình</a:t>
              </a:r>
            </a:p>
          </p:txBody>
        </p:sp>
      </p:grpSp>
      <p:pic>
        <p:nvPicPr>
          <p:cNvPr id="3" name="Picture 2" descr="Logo&#10;&#10;Description automatically generated with low confidence">
            <a:extLst>
              <a:ext uri="{FF2B5EF4-FFF2-40B4-BE49-F238E27FC236}">
                <a16:creationId xmlns:a16="http://schemas.microsoft.com/office/drawing/2014/main" id="{A073B9D2-BA2C-4332-9EA3-4D254CB0B0C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27786" y="3616055"/>
            <a:ext cx="4028537" cy="4028537"/>
          </a:xfrm>
          <a:prstGeom prst="rect">
            <a:avLst/>
          </a:prstGeom>
        </p:spPr>
      </p:pic>
      <p:pic>
        <p:nvPicPr>
          <p:cNvPr id="5" name="Picture 4" descr="A picture containing toy, doll, vector graphics&#10;&#10;Description automatically generated">
            <a:extLst>
              <a:ext uri="{FF2B5EF4-FFF2-40B4-BE49-F238E27FC236}">
                <a16:creationId xmlns:a16="http://schemas.microsoft.com/office/drawing/2014/main" id="{7E866348-F356-487C-B254-EADFAEDD0568}"/>
              </a:ext>
            </a:extLst>
          </p:cNvPr>
          <p:cNvPicPr>
            <a:picLocks noChangeAspect="1"/>
          </p:cNvPicPr>
          <p:nvPr/>
        </p:nvPicPr>
        <p:blipFill>
          <a:blip r:embed="rId5">
            <a:clrChange>
              <a:clrFrom>
                <a:srgbClr val="FFFFFF"/>
              </a:clrFrom>
              <a:clrTo>
                <a:srgbClr val="FFFFFF">
                  <a:alpha val="0"/>
                </a:srgbClr>
              </a:clrTo>
            </a:clrChange>
            <a:extLst>
              <a:ext uri="{BEBA8EAE-BF5A-486C-A8C5-ECC9F3942E4B}">
                <a14:imgProps xmlns:a14="http://schemas.microsoft.com/office/drawing/2010/main">
                  <a14:imgLayer r:embed="rId6">
                    <a14:imgEffect>
                      <a14:backgroundRemoval t="10000" b="90000" l="10000" r="90000">
                        <a14:foregroundMark x1="51773" y1="30000" x2="49645" y2="36324"/>
                        <a14:foregroundMark x1="37057" y1="30294" x2="36879" y2="36912"/>
                        <a14:foregroundMark x1="35993" y1="79265" x2="31560" y2="84706"/>
                        <a14:foregroundMark x1="48759" y1="78088" x2="54433" y2="84706"/>
                      </a14:backgroundRemoval>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580931" y="2512234"/>
            <a:ext cx="4033699" cy="4863324"/>
          </a:xfrm>
          <a:prstGeom prst="rect">
            <a:avLst/>
          </a:prstGeom>
        </p:spPr>
      </p:pic>
    </p:spTree>
    <p:extLst>
      <p:ext uri="{BB962C8B-B14F-4D97-AF65-F5344CB8AC3E}">
        <p14:creationId xmlns:p14="http://schemas.microsoft.com/office/powerpoint/2010/main" val="129430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randombar(horizontal)">
                                      <p:cBhvr>
                                        <p:cTn id="7" dur="1000"/>
                                        <p:tgtEl>
                                          <p:spTgt spid="4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wipe(down)">
                                      <p:cBhvr>
                                        <p:cTn id="12" dur="500"/>
                                        <p:tgtEl>
                                          <p:spTgt spid="3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wipe(down)">
                                      <p:cBhvr>
                                        <p:cTn id="17" dur="500"/>
                                        <p:tgtEl>
                                          <p:spTgt spid="3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2"/>
                                        </p:tgtEl>
                                        <p:attrNameLst>
                                          <p:attrName>style.visibility</p:attrName>
                                        </p:attrNameLst>
                                      </p:cBhvr>
                                      <p:to>
                                        <p:strVal val="visible"/>
                                      </p:to>
                                    </p:set>
                                    <p:animEffect transition="in" filter="wipe(down)">
                                      <p:cBhvr>
                                        <p:cTn id="22" dur="500"/>
                                        <p:tgtEl>
                                          <p:spTgt spid="3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33"/>
                                        </p:tgtEl>
                                        <p:attrNameLst>
                                          <p:attrName>style.visibility</p:attrName>
                                        </p:attrNameLst>
                                      </p:cBhvr>
                                      <p:to>
                                        <p:strVal val="visible"/>
                                      </p:to>
                                    </p:set>
                                    <p:animEffect transition="in" filter="wipe(down)">
                                      <p:cBhvr>
                                        <p:cTn id="27" dur="500"/>
                                        <p:tgtEl>
                                          <p:spTgt spid="33"/>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34"/>
                                        </p:tgtEl>
                                        <p:attrNameLst>
                                          <p:attrName>style.visibility</p:attrName>
                                        </p:attrNameLst>
                                      </p:cBhvr>
                                      <p:to>
                                        <p:strVal val="visible"/>
                                      </p:to>
                                    </p:set>
                                    <p:animEffect transition="in" filter="wipe(down)">
                                      <p:cBhvr>
                                        <p:cTn id="32" dur="500"/>
                                        <p:tgtEl>
                                          <p:spTgt spid="34"/>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35"/>
                                        </p:tgtEl>
                                        <p:attrNameLst>
                                          <p:attrName>style.visibility</p:attrName>
                                        </p:attrNameLst>
                                      </p:cBhvr>
                                      <p:to>
                                        <p:strVal val="visible"/>
                                      </p:to>
                                    </p:set>
                                    <p:animEffect transition="in" filter="wipe(down)">
                                      <p:cBhvr>
                                        <p:cTn id="37" dur="500"/>
                                        <p:tgtEl>
                                          <p:spTgt spid="35"/>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36"/>
                                        </p:tgtEl>
                                        <p:attrNameLst>
                                          <p:attrName>style.visibility</p:attrName>
                                        </p:attrNameLst>
                                      </p:cBhvr>
                                      <p:to>
                                        <p:strVal val="visible"/>
                                      </p:to>
                                    </p:set>
                                    <p:animEffect transition="in" filter="wipe(down)">
                                      <p:cBhvr>
                                        <p:cTn id="42" dur="500"/>
                                        <p:tgtEl>
                                          <p:spTgt spid="36"/>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37"/>
                                        </p:tgtEl>
                                        <p:attrNameLst>
                                          <p:attrName>style.visibility</p:attrName>
                                        </p:attrNameLst>
                                      </p:cBhvr>
                                      <p:to>
                                        <p:strVal val="visible"/>
                                      </p:to>
                                    </p:set>
                                    <p:animEffect transition="in" filter="wipe(down)">
                                      <p:cBhvr>
                                        <p:cTn id="47" dur="500"/>
                                        <p:tgtEl>
                                          <p:spTgt spid="37"/>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38"/>
                                        </p:tgtEl>
                                        <p:attrNameLst>
                                          <p:attrName>style.visibility</p:attrName>
                                        </p:attrNameLst>
                                      </p:cBhvr>
                                      <p:to>
                                        <p:strVal val="visible"/>
                                      </p:to>
                                    </p:set>
                                    <p:animEffect transition="in" filter="wipe(down)">
                                      <p:cBhvr>
                                        <p:cTn id="52" dur="500"/>
                                        <p:tgtEl>
                                          <p:spTgt spid="38"/>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grpId="0" nodeType="clickEffect">
                                  <p:stCondLst>
                                    <p:cond delay="0"/>
                                  </p:stCondLst>
                                  <p:childTnLst>
                                    <p:set>
                                      <p:cBhvr>
                                        <p:cTn id="56" dur="1" fill="hold">
                                          <p:stCondLst>
                                            <p:cond delay="0"/>
                                          </p:stCondLst>
                                        </p:cTn>
                                        <p:tgtEl>
                                          <p:spTgt spid="39"/>
                                        </p:tgtEl>
                                        <p:attrNameLst>
                                          <p:attrName>style.visibility</p:attrName>
                                        </p:attrNameLst>
                                      </p:cBhvr>
                                      <p:to>
                                        <p:strVal val="visible"/>
                                      </p:to>
                                    </p:set>
                                    <p:animEffect transition="in" filter="wipe(down)">
                                      <p:cBhvr>
                                        <p:cTn id="57"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1" grpId="0"/>
      <p:bldP spid="32" grpId="0"/>
      <p:bldP spid="33" grpId="0"/>
      <p:bldP spid="34" grpId="0"/>
      <p:bldP spid="35" grpId="0"/>
      <p:bldP spid="36" grpId="0"/>
      <p:bldP spid="37" grpId="0"/>
      <p:bldP spid="38" grpId="0"/>
      <p:bldP spid="3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任意多边形 52">
            <a:extLst>
              <a:ext uri="{FF2B5EF4-FFF2-40B4-BE49-F238E27FC236}">
                <a16:creationId xmlns:a16="http://schemas.microsoft.com/office/drawing/2014/main" id="{CD837868-0E6C-46EC-94F9-0B069FFFF755}"/>
              </a:ext>
            </a:extLst>
          </p:cNvPr>
          <p:cNvSpPr/>
          <p:nvPr/>
        </p:nvSpPr>
        <p:spPr>
          <a:xfrm>
            <a:off x="0" y="5375568"/>
            <a:ext cx="12191999" cy="1673051"/>
          </a:xfrm>
          <a:custGeom>
            <a:avLst/>
            <a:gdLst>
              <a:gd name="connsiteX0" fmla="*/ 12191999 w 12191999"/>
              <a:gd name="connsiteY0" fmla="*/ 0 h 2311729"/>
              <a:gd name="connsiteX1" fmla="*/ 12191999 w 12191999"/>
              <a:gd name="connsiteY1" fmla="*/ 2311729 h 2311729"/>
              <a:gd name="connsiteX2" fmla="*/ 0 w 12191999"/>
              <a:gd name="connsiteY2" fmla="*/ 2311729 h 2311729"/>
              <a:gd name="connsiteX3" fmla="*/ 0 w 12191999"/>
              <a:gd name="connsiteY3" fmla="*/ 2020458 h 2311729"/>
              <a:gd name="connsiteX4" fmla="*/ 0 w 12191999"/>
              <a:gd name="connsiteY4" fmla="*/ 237172 h 2311729"/>
              <a:gd name="connsiteX5" fmla="*/ 63480 w 12191999"/>
              <a:gd name="connsiteY5" fmla="*/ 213939 h 2311729"/>
              <a:gd name="connsiteX6" fmla="*/ 348343 w 12191999"/>
              <a:gd name="connsiteY6" fmla="*/ 170871 h 2311729"/>
              <a:gd name="connsiteX7" fmla="*/ 1306287 w 12191999"/>
              <a:gd name="connsiteY7" fmla="*/ 1128815 h 2311729"/>
              <a:gd name="connsiteX8" fmla="*/ 1286825 w 12191999"/>
              <a:gd name="connsiteY8" fmla="*/ 1321874 h 2311729"/>
              <a:gd name="connsiteX9" fmla="*/ 1256605 w 12191999"/>
              <a:gd name="connsiteY9" fmla="*/ 1419229 h 2311729"/>
              <a:gd name="connsiteX10" fmla="*/ 1344679 w 12191999"/>
              <a:gd name="connsiteY10" fmla="*/ 1371424 h 2311729"/>
              <a:gd name="connsiteX11" fmla="*/ 1683656 w 12191999"/>
              <a:gd name="connsiteY11" fmla="*/ 1302987 h 2311729"/>
              <a:gd name="connsiteX12" fmla="*/ 2299446 w 12191999"/>
              <a:gd name="connsiteY12" fmla="*/ 1558056 h 2311729"/>
              <a:gd name="connsiteX13" fmla="*/ 2381189 w 12191999"/>
              <a:gd name="connsiteY13" fmla="*/ 1657129 h 2311729"/>
              <a:gd name="connsiteX14" fmla="*/ 2427737 w 12191999"/>
              <a:gd name="connsiteY14" fmla="*/ 1596410 h 2311729"/>
              <a:gd name="connsiteX15" fmla="*/ 3069771 w 12191999"/>
              <a:gd name="connsiteY15" fmla="*/ 1302987 h 2311729"/>
              <a:gd name="connsiteX16" fmla="*/ 3544503 w 12191999"/>
              <a:gd name="connsiteY16" fmla="*/ 1447998 h 2311729"/>
              <a:gd name="connsiteX17" fmla="*/ 3657745 w 12191999"/>
              <a:gd name="connsiteY17" fmla="*/ 1541431 h 2311729"/>
              <a:gd name="connsiteX18" fmla="*/ 3713651 w 12191999"/>
              <a:gd name="connsiteY18" fmla="*/ 1519404 h 2311729"/>
              <a:gd name="connsiteX19" fmla="*/ 3897086 w 12191999"/>
              <a:gd name="connsiteY19" fmla="*/ 1491671 h 2311729"/>
              <a:gd name="connsiteX20" fmla="*/ 4241977 w 12191999"/>
              <a:gd name="connsiteY20" fmla="*/ 1597020 h 2311729"/>
              <a:gd name="connsiteX21" fmla="*/ 4317999 w 12191999"/>
              <a:gd name="connsiteY21" fmla="*/ 1659743 h 2311729"/>
              <a:gd name="connsiteX22" fmla="*/ 4359994 w 12191999"/>
              <a:gd name="connsiteY22" fmla="*/ 1582372 h 2311729"/>
              <a:gd name="connsiteX23" fmla="*/ 5021945 w 12191999"/>
              <a:gd name="connsiteY23" fmla="*/ 1230415 h 2311729"/>
              <a:gd name="connsiteX24" fmla="*/ 5757498 w 12191999"/>
              <a:gd name="connsiteY24" fmla="*/ 1717972 h 2311729"/>
              <a:gd name="connsiteX25" fmla="*/ 5775109 w 12191999"/>
              <a:gd name="connsiteY25" fmla="*/ 1774705 h 2311729"/>
              <a:gd name="connsiteX26" fmla="*/ 5877396 w 12191999"/>
              <a:gd name="connsiteY26" fmla="*/ 1742952 h 2311729"/>
              <a:gd name="connsiteX27" fmla="*/ 5994403 w 12191999"/>
              <a:gd name="connsiteY27" fmla="*/ 1731157 h 2311729"/>
              <a:gd name="connsiteX28" fmla="*/ 6319003 w 12191999"/>
              <a:gd name="connsiteY28" fmla="*/ 1830310 h 2311729"/>
              <a:gd name="connsiteX29" fmla="*/ 6349718 w 12191999"/>
              <a:gd name="connsiteY29" fmla="*/ 1855653 h 2311729"/>
              <a:gd name="connsiteX30" fmla="*/ 6372196 w 12191999"/>
              <a:gd name="connsiteY30" fmla="*/ 1783240 h 2311729"/>
              <a:gd name="connsiteX31" fmla="*/ 7228113 w 12191999"/>
              <a:gd name="connsiteY31" fmla="*/ 1215901 h 2311729"/>
              <a:gd name="connsiteX32" fmla="*/ 7884955 w 12191999"/>
              <a:gd name="connsiteY32" fmla="*/ 1487974 h 2311729"/>
              <a:gd name="connsiteX33" fmla="*/ 7933395 w 12191999"/>
              <a:gd name="connsiteY33" fmla="*/ 1546684 h 2311729"/>
              <a:gd name="connsiteX34" fmla="*/ 8036368 w 12191999"/>
              <a:gd name="connsiteY34" fmla="*/ 1487498 h 2311729"/>
              <a:gd name="connsiteX35" fmla="*/ 8432799 w 12191999"/>
              <a:gd name="connsiteY35" fmla="*/ 1397328 h 2311729"/>
              <a:gd name="connsiteX36" fmla="*/ 9191035 w 12191999"/>
              <a:gd name="connsiteY36" fmla="*/ 1800479 h 2311729"/>
              <a:gd name="connsiteX37" fmla="*/ 9210518 w 12191999"/>
              <a:gd name="connsiteY37" fmla="*/ 1836373 h 2311729"/>
              <a:gd name="connsiteX38" fmla="*/ 9258709 w 12191999"/>
              <a:gd name="connsiteY38" fmla="*/ 1810216 h 2311729"/>
              <a:gd name="connsiteX39" fmla="*/ 9470570 w 12191999"/>
              <a:gd name="connsiteY39" fmla="*/ 1767443 h 2311729"/>
              <a:gd name="connsiteX40" fmla="*/ 9682431 w 12191999"/>
              <a:gd name="connsiteY40" fmla="*/ 1810216 h 2311729"/>
              <a:gd name="connsiteX41" fmla="*/ 9768141 w 12191999"/>
              <a:gd name="connsiteY41" fmla="*/ 1856738 h 2311729"/>
              <a:gd name="connsiteX42" fmla="*/ 9791010 w 12191999"/>
              <a:gd name="connsiteY42" fmla="*/ 1783067 h 2311729"/>
              <a:gd name="connsiteX43" fmla="*/ 10570028 w 12191999"/>
              <a:gd name="connsiteY43" fmla="*/ 1266699 h 2311729"/>
              <a:gd name="connsiteX44" fmla="*/ 10821441 w 12191999"/>
              <a:gd name="connsiteY44" fmla="*/ 1304709 h 2311729"/>
              <a:gd name="connsiteX45" fmla="*/ 10893902 w 12191999"/>
              <a:gd name="connsiteY45" fmla="*/ 1333259 h 2311729"/>
              <a:gd name="connsiteX46" fmla="*/ 10916253 w 12191999"/>
              <a:gd name="connsiteY46" fmla="*/ 1261255 h 2311729"/>
              <a:gd name="connsiteX47" fmla="*/ 11444514 w 12191999"/>
              <a:gd name="connsiteY47" fmla="*/ 911100 h 2311729"/>
              <a:gd name="connsiteX48" fmla="*/ 11446790 w 12191999"/>
              <a:gd name="connsiteY48" fmla="*/ 911330 h 2311729"/>
              <a:gd name="connsiteX49" fmla="*/ 11437256 w 12191999"/>
              <a:gd name="connsiteY49" fmla="*/ 816759 h 2311729"/>
              <a:gd name="connsiteX50" fmla="*/ 12173467 w 12191999"/>
              <a:gd name="connsiteY50" fmla="*/ 936 h 2311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2191999" h="2311729">
                <a:moveTo>
                  <a:pt x="12191999" y="0"/>
                </a:moveTo>
                <a:lnTo>
                  <a:pt x="12191999" y="2311729"/>
                </a:lnTo>
                <a:lnTo>
                  <a:pt x="0" y="2311729"/>
                </a:lnTo>
                <a:lnTo>
                  <a:pt x="0" y="2020458"/>
                </a:lnTo>
                <a:lnTo>
                  <a:pt x="0" y="237172"/>
                </a:lnTo>
                <a:lnTo>
                  <a:pt x="63480" y="213939"/>
                </a:lnTo>
                <a:cubicBezTo>
                  <a:pt x="153468" y="185949"/>
                  <a:pt x="249145" y="170871"/>
                  <a:pt x="348343" y="170871"/>
                </a:cubicBezTo>
                <a:cubicBezTo>
                  <a:pt x="877401" y="170871"/>
                  <a:pt x="1306287" y="599757"/>
                  <a:pt x="1306287" y="1128815"/>
                </a:cubicBezTo>
                <a:cubicBezTo>
                  <a:pt x="1306287" y="1194948"/>
                  <a:pt x="1299586" y="1259515"/>
                  <a:pt x="1286825" y="1321874"/>
                </a:cubicBezTo>
                <a:lnTo>
                  <a:pt x="1256605" y="1419229"/>
                </a:lnTo>
                <a:lnTo>
                  <a:pt x="1344679" y="1371424"/>
                </a:lnTo>
                <a:cubicBezTo>
                  <a:pt x="1448867" y="1327356"/>
                  <a:pt x="1563416" y="1302987"/>
                  <a:pt x="1683656" y="1302987"/>
                </a:cubicBezTo>
                <a:cubicBezTo>
                  <a:pt x="1924137" y="1302987"/>
                  <a:pt x="2141852" y="1400461"/>
                  <a:pt x="2299446" y="1558056"/>
                </a:cubicBezTo>
                <a:lnTo>
                  <a:pt x="2381189" y="1657129"/>
                </a:lnTo>
                <a:lnTo>
                  <a:pt x="2427737" y="1596410"/>
                </a:lnTo>
                <a:cubicBezTo>
                  <a:pt x="2583425" y="1416679"/>
                  <a:pt x="2813321" y="1302987"/>
                  <a:pt x="3069771" y="1302987"/>
                </a:cubicBezTo>
                <a:cubicBezTo>
                  <a:pt x="3245622" y="1302987"/>
                  <a:pt x="3408987" y="1356446"/>
                  <a:pt x="3544503" y="1447998"/>
                </a:cubicBezTo>
                <a:lnTo>
                  <a:pt x="3657745" y="1541431"/>
                </a:lnTo>
                <a:lnTo>
                  <a:pt x="3713651" y="1519404"/>
                </a:lnTo>
                <a:cubicBezTo>
                  <a:pt x="3771598" y="1501381"/>
                  <a:pt x="3833208" y="1491671"/>
                  <a:pt x="3897086" y="1491671"/>
                </a:cubicBezTo>
                <a:cubicBezTo>
                  <a:pt x="4024841" y="1491671"/>
                  <a:pt x="4143526" y="1530508"/>
                  <a:pt x="4241977" y="1597020"/>
                </a:cubicBezTo>
                <a:lnTo>
                  <a:pt x="4317999" y="1659743"/>
                </a:lnTo>
                <a:lnTo>
                  <a:pt x="4359994" y="1582372"/>
                </a:lnTo>
                <a:cubicBezTo>
                  <a:pt x="4503453" y="1370026"/>
                  <a:pt x="4746395" y="1230415"/>
                  <a:pt x="5021945" y="1230415"/>
                </a:cubicBezTo>
                <a:cubicBezTo>
                  <a:pt x="5352605" y="1230415"/>
                  <a:pt x="5636309" y="1431455"/>
                  <a:pt x="5757498" y="1717972"/>
                </a:cubicBezTo>
                <a:lnTo>
                  <a:pt x="5775109" y="1774705"/>
                </a:lnTo>
                <a:lnTo>
                  <a:pt x="5877396" y="1742952"/>
                </a:lnTo>
                <a:cubicBezTo>
                  <a:pt x="5915189" y="1735219"/>
                  <a:pt x="5954321" y="1731157"/>
                  <a:pt x="5994403" y="1731157"/>
                </a:cubicBezTo>
                <a:cubicBezTo>
                  <a:pt x="6114640" y="1731157"/>
                  <a:pt x="6226343" y="1767710"/>
                  <a:pt x="6319003" y="1830310"/>
                </a:cubicBezTo>
                <a:lnTo>
                  <a:pt x="6349718" y="1855653"/>
                </a:lnTo>
                <a:lnTo>
                  <a:pt x="6372196" y="1783240"/>
                </a:lnTo>
                <a:cubicBezTo>
                  <a:pt x="6513213" y="1449839"/>
                  <a:pt x="6843343" y="1215901"/>
                  <a:pt x="7228113" y="1215901"/>
                </a:cubicBezTo>
                <a:cubicBezTo>
                  <a:pt x="7484626" y="1215901"/>
                  <a:pt x="7716855" y="1319874"/>
                  <a:pt x="7884955" y="1487974"/>
                </a:cubicBezTo>
                <a:lnTo>
                  <a:pt x="7933395" y="1546684"/>
                </a:lnTo>
                <a:lnTo>
                  <a:pt x="8036368" y="1487498"/>
                </a:lnTo>
                <a:cubicBezTo>
                  <a:pt x="8156294" y="1429711"/>
                  <a:pt x="8290765" y="1397328"/>
                  <a:pt x="8432799" y="1397328"/>
                </a:cubicBezTo>
                <a:cubicBezTo>
                  <a:pt x="8748430" y="1397328"/>
                  <a:pt x="9026710" y="1557246"/>
                  <a:pt x="9191035" y="1800479"/>
                </a:cubicBezTo>
                <a:lnTo>
                  <a:pt x="9210518" y="1836373"/>
                </a:lnTo>
                <a:lnTo>
                  <a:pt x="9258709" y="1810216"/>
                </a:lnTo>
                <a:cubicBezTo>
                  <a:pt x="9323827" y="1782674"/>
                  <a:pt x="9395420" y="1767443"/>
                  <a:pt x="9470570" y="1767443"/>
                </a:cubicBezTo>
                <a:cubicBezTo>
                  <a:pt x="9545720" y="1767443"/>
                  <a:pt x="9617313" y="1782674"/>
                  <a:pt x="9682431" y="1810216"/>
                </a:cubicBezTo>
                <a:lnTo>
                  <a:pt x="9768141" y="1856738"/>
                </a:lnTo>
                <a:lnTo>
                  <a:pt x="9791010" y="1783067"/>
                </a:lnTo>
                <a:cubicBezTo>
                  <a:pt x="9919358" y="1479619"/>
                  <a:pt x="10219827" y="1266699"/>
                  <a:pt x="10570028" y="1266699"/>
                </a:cubicBezTo>
                <a:cubicBezTo>
                  <a:pt x="10657578" y="1266699"/>
                  <a:pt x="10742020" y="1280007"/>
                  <a:pt x="10821441" y="1304709"/>
                </a:cubicBezTo>
                <a:lnTo>
                  <a:pt x="10893902" y="1333259"/>
                </a:lnTo>
                <a:lnTo>
                  <a:pt x="10916253" y="1261255"/>
                </a:lnTo>
                <a:cubicBezTo>
                  <a:pt x="11003287" y="1055484"/>
                  <a:pt x="11207039" y="911100"/>
                  <a:pt x="11444514" y="911100"/>
                </a:cubicBezTo>
                <a:lnTo>
                  <a:pt x="11446790" y="911330"/>
                </a:lnTo>
                <a:lnTo>
                  <a:pt x="11437256" y="816759"/>
                </a:lnTo>
                <a:cubicBezTo>
                  <a:pt x="11437256" y="392161"/>
                  <a:pt x="11759948" y="42931"/>
                  <a:pt x="12173467" y="936"/>
                </a:cubicBezTo>
                <a:close/>
              </a:path>
            </a:pathLst>
          </a:custGeom>
          <a:solidFill>
            <a:schemeClr val="bg1"/>
          </a:solidFill>
          <a:ln>
            <a:noFill/>
          </a:ln>
          <a:effectLst>
            <a:outerShdw blurRad="190500" dir="16200000"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7" name="任意多边形 53">
            <a:extLst>
              <a:ext uri="{FF2B5EF4-FFF2-40B4-BE49-F238E27FC236}">
                <a16:creationId xmlns:a16="http://schemas.microsoft.com/office/drawing/2014/main" id="{2E205C1E-7460-4F2F-BB85-9625855EFA98}"/>
              </a:ext>
            </a:extLst>
          </p:cNvPr>
          <p:cNvSpPr/>
          <p:nvPr/>
        </p:nvSpPr>
        <p:spPr>
          <a:xfrm>
            <a:off x="6917" y="5461584"/>
            <a:ext cx="12191999" cy="1807572"/>
          </a:xfrm>
          <a:custGeom>
            <a:avLst/>
            <a:gdLst>
              <a:gd name="connsiteX0" fmla="*/ 12191999 w 12191999"/>
              <a:gd name="connsiteY0" fmla="*/ 0 h 2311729"/>
              <a:gd name="connsiteX1" fmla="*/ 12191999 w 12191999"/>
              <a:gd name="connsiteY1" fmla="*/ 2311729 h 2311729"/>
              <a:gd name="connsiteX2" fmla="*/ 0 w 12191999"/>
              <a:gd name="connsiteY2" fmla="*/ 2311729 h 2311729"/>
              <a:gd name="connsiteX3" fmla="*/ 0 w 12191999"/>
              <a:gd name="connsiteY3" fmla="*/ 2020458 h 2311729"/>
              <a:gd name="connsiteX4" fmla="*/ 0 w 12191999"/>
              <a:gd name="connsiteY4" fmla="*/ 237172 h 2311729"/>
              <a:gd name="connsiteX5" fmla="*/ 63480 w 12191999"/>
              <a:gd name="connsiteY5" fmla="*/ 213939 h 2311729"/>
              <a:gd name="connsiteX6" fmla="*/ 348343 w 12191999"/>
              <a:gd name="connsiteY6" fmla="*/ 170871 h 2311729"/>
              <a:gd name="connsiteX7" fmla="*/ 1306287 w 12191999"/>
              <a:gd name="connsiteY7" fmla="*/ 1128815 h 2311729"/>
              <a:gd name="connsiteX8" fmla="*/ 1286825 w 12191999"/>
              <a:gd name="connsiteY8" fmla="*/ 1321874 h 2311729"/>
              <a:gd name="connsiteX9" fmla="*/ 1256605 w 12191999"/>
              <a:gd name="connsiteY9" fmla="*/ 1419229 h 2311729"/>
              <a:gd name="connsiteX10" fmla="*/ 1344679 w 12191999"/>
              <a:gd name="connsiteY10" fmla="*/ 1371424 h 2311729"/>
              <a:gd name="connsiteX11" fmla="*/ 1683656 w 12191999"/>
              <a:gd name="connsiteY11" fmla="*/ 1302987 h 2311729"/>
              <a:gd name="connsiteX12" fmla="*/ 2299446 w 12191999"/>
              <a:gd name="connsiteY12" fmla="*/ 1558056 h 2311729"/>
              <a:gd name="connsiteX13" fmla="*/ 2381189 w 12191999"/>
              <a:gd name="connsiteY13" fmla="*/ 1657129 h 2311729"/>
              <a:gd name="connsiteX14" fmla="*/ 2427737 w 12191999"/>
              <a:gd name="connsiteY14" fmla="*/ 1596410 h 2311729"/>
              <a:gd name="connsiteX15" fmla="*/ 3069771 w 12191999"/>
              <a:gd name="connsiteY15" fmla="*/ 1302987 h 2311729"/>
              <a:gd name="connsiteX16" fmla="*/ 3544503 w 12191999"/>
              <a:gd name="connsiteY16" fmla="*/ 1447998 h 2311729"/>
              <a:gd name="connsiteX17" fmla="*/ 3657745 w 12191999"/>
              <a:gd name="connsiteY17" fmla="*/ 1541431 h 2311729"/>
              <a:gd name="connsiteX18" fmla="*/ 3713651 w 12191999"/>
              <a:gd name="connsiteY18" fmla="*/ 1519404 h 2311729"/>
              <a:gd name="connsiteX19" fmla="*/ 3897086 w 12191999"/>
              <a:gd name="connsiteY19" fmla="*/ 1491671 h 2311729"/>
              <a:gd name="connsiteX20" fmla="*/ 4241977 w 12191999"/>
              <a:gd name="connsiteY20" fmla="*/ 1597020 h 2311729"/>
              <a:gd name="connsiteX21" fmla="*/ 4317999 w 12191999"/>
              <a:gd name="connsiteY21" fmla="*/ 1659743 h 2311729"/>
              <a:gd name="connsiteX22" fmla="*/ 4359994 w 12191999"/>
              <a:gd name="connsiteY22" fmla="*/ 1582372 h 2311729"/>
              <a:gd name="connsiteX23" fmla="*/ 5021945 w 12191999"/>
              <a:gd name="connsiteY23" fmla="*/ 1230415 h 2311729"/>
              <a:gd name="connsiteX24" fmla="*/ 5757498 w 12191999"/>
              <a:gd name="connsiteY24" fmla="*/ 1717972 h 2311729"/>
              <a:gd name="connsiteX25" fmla="*/ 5775109 w 12191999"/>
              <a:gd name="connsiteY25" fmla="*/ 1774705 h 2311729"/>
              <a:gd name="connsiteX26" fmla="*/ 5877396 w 12191999"/>
              <a:gd name="connsiteY26" fmla="*/ 1742952 h 2311729"/>
              <a:gd name="connsiteX27" fmla="*/ 5994403 w 12191999"/>
              <a:gd name="connsiteY27" fmla="*/ 1731157 h 2311729"/>
              <a:gd name="connsiteX28" fmla="*/ 6319003 w 12191999"/>
              <a:gd name="connsiteY28" fmla="*/ 1830310 h 2311729"/>
              <a:gd name="connsiteX29" fmla="*/ 6349718 w 12191999"/>
              <a:gd name="connsiteY29" fmla="*/ 1855653 h 2311729"/>
              <a:gd name="connsiteX30" fmla="*/ 6372196 w 12191999"/>
              <a:gd name="connsiteY30" fmla="*/ 1783240 h 2311729"/>
              <a:gd name="connsiteX31" fmla="*/ 7228113 w 12191999"/>
              <a:gd name="connsiteY31" fmla="*/ 1215901 h 2311729"/>
              <a:gd name="connsiteX32" fmla="*/ 7884955 w 12191999"/>
              <a:gd name="connsiteY32" fmla="*/ 1487974 h 2311729"/>
              <a:gd name="connsiteX33" fmla="*/ 7933395 w 12191999"/>
              <a:gd name="connsiteY33" fmla="*/ 1546684 h 2311729"/>
              <a:gd name="connsiteX34" fmla="*/ 8036368 w 12191999"/>
              <a:gd name="connsiteY34" fmla="*/ 1487498 h 2311729"/>
              <a:gd name="connsiteX35" fmla="*/ 8432799 w 12191999"/>
              <a:gd name="connsiteY35" fmla="*/ 1397328 h 2311729"/>
              <a:gd name="connsiteX36" fmla="*/ 9191035 w 12191999"/>
              <a:gd name="connsiteY36" fmla="*/ 1800479 h 2311729"/>
              <a:gd name="connsiteX37" fmla="*/ 9210518 w 12191999"/>
              <a:gd name="connsiteY37" fmla="*/ 1836373 h 2311729"/>
              <a:gd name="connsiteX38" fmla="*/ 9258709 w 12191999"/>
              <a:gd name="connsiteY38" fmla="*/ 1810216 h 2311729"/>
              <a:gd name="connsiteX39" fmla="*/ 9470570 w 12191999"/>
              <a:gd name="connsiteY39" fmla="*/ 1767443 h 2311729"/>
              <a:gd name="connsiteX40" fmla="*/ 9682431 w 12191999"/>
              <a:gd name="connsiteY40" fmla="*/ 1810216 h 2311729"/>
              <a:gd name="connsiteX41" fmla="*/ 9768141 w 12191999"/>
              <a:gd name="connsiteY41" fmla="*/ 1856738 h 2311729"/>
              <a:gd name="connsiteX42" fmla="*/ 9791010 w 12191999"/>
              <a:gd name="connsiteY42" fmla="*/ 1783067 h 2311729"/>
              <a:gd name="connsiteX43" fmla="*/ 10570028 w 12191999"/>
              <a:gd name="connsiteY43" fmla="*/ 1266699 h 2311729"/>
              <a:gd name="connsiteX44" fmla="*/ 10821441 w 12191999"/>
              <a:gd name="connsiteY44" fmla="*/ 1304709 h 2311729"/>
              <a:gd name="connsiteX45" fmla="*/ 10893902 w 12191999"/>
              <a:gd name="connsiteY45" fmla="*/ 1333259 h 2311729"/>
              <a:gd name="connsiteX46" fmla="*/ 10916253 w 12191999"/>
              <a:gd name="connsiteY46" fmla="*/ 1261255 h 2311729"/>
              <a:gd name="connsiteX47" fmla="*/ 11444514 w 12191999"/>
              <a:gd name="connsiteY47" fmla="*/ 911100 h 2311729"/>
              <a:gd name="connsiteX48" fmla="*/ 11446790 w 12191999"/>
              <a:gd name="connsiteY48" fmla="*/ 911330 h 2311729"/>
              <a:gd name="connsiteX49" fmla="*/ 11437256 w 12191999"/>
              <a:gd name="connsiteY49" fmla="*/ 816759 h 2311729"/>
              <a:gd name="connsiteX50" fmla="*/ 12173467 w 12191999"/>
              <a:gd name="connsiteY50" fmla="*/ 936 h 2311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2191999" h="2311729">
                <a:moveTo>
                  <a:pt x="12191999" y="0"/>
                </a:moveTo>
                <a:lnTo>
                  <a:pt x="12191999" y="2311729"/>
                </a:lnTo>
                <a:lnTo>
                  <a:pt x="0" y="2311729"/>
                </a:lnTo>
                <a:lnTo>
                  <a:pt x="0" y="2020458"/>
                </a:lnTo>
                <a:lnTo>
                  <a:pt x="0" y="237172"/>
                </a:lnTo>
                <a:lnTo>
                  <a:pt x="63480" y="213939"/>
                </a:lnTo>
                <a:cubicBezTo>
                  <a:pt x="153468" y="185949"/>
                  <a:pt x="249145" y="170871"/>
                  <a:pt x="348343" y="170871"/>
                </a:cubicBezTo>
                <a:cubicBezTo>
                  <a:pt x="877401" y="170871"/>
                  <a:pt x="1306287" y="599757"/>
                  <a:pt x="1306287" y="1128815"/>
                </a:cubicBezTo>
                <a:cubicBezTo>
                  <a:pt x="1306287" y="1194948"/>
                  <a:pt x="1299586" y="1259515"/>
                  <a:pt x="1286825" y="1321874"/>
                </a:cubicBezTo>
                <a:lnTo>
                  <a:pt x="1256605" y="1419229"/>
                </a:lnTo>
                <a:lnTo>
                  <a:pt x="1344679" y="1371424"/>
                </a:lnTo>
                <a:cubicBezTo>
                  <a:pt x="1448867" y="1327356"/>
                  <a:pt x="1563416" y="1302987"/>
                  <a:pt x="1683656" y="1302987"/>
                </a:cubicBezTo>
                <a:cubicBezTo>
                  <a:pt x="1924137" y="1302987"/>
                  <a:pt x="2141852" y="1400461"/>
                  <a:pt x="2299446" y="1558056"/>
                </a:cubicBezTo>
                <a:lnTo>
                  <a:pt x="2381189" y="1657129"/>
                </a:lnTo>
                <a:lnTo>
                  <a:pt x="2427737" y="1596410"/>
                </a:lnTo>
                <a:cubicBezTo>
                  <a:pt x="2583425" y="1416679"/>
                  <a:pt x="2813321" y="1302987"/>
                  <a:pt x="3069771" y="1302987"/>
                </a:cubicBezTo>
                <a:cubicBezTo>
                  <a:pt x="3245622" y="1302987"/>
                  <a:pt x="3408987" y="1356446"/>
                  <a:pt x="3544503" y="1447998"/>
                </a:cubicBezTo>
                <a:lnTo>
                  <a:pt x="3657745" y="1541431"/>
                </a:lnTo>
                <a:lnTo>
                  <a:pt x="3713651" y="1519404"/>
                </a:lnTo>
                <a:cubicBezTo>
                  <a:pt x="3771598" y="1501381"/>
                  <a:pt x="3833208" y="1491671"/>
                  <a:pt x="3897086" y="1491671"/>
                </a:cubicBezTo>
                <a:cubicBezTo>
                  <a:pt x="4024841" y="1491671"/>
                  <a:pt x="4143526" y="1530508"/>
                  <a:pt x="4241977" y="1597020"/>
                </a:cubicBezTo>
                <a:lnTo>
                  <a:pt x="4317999" y="1659743"/>
                </a:lnTo>
                <a:lnTo>
                  <a:pt x="4359994" y="1582372"/>
                </a:lnTo>
                <a:cubicBezTo>
                  <a:pt x="4503453" y="1370026"/>
                  <a:pt x="4746395" y="1230415"/>
                  <a:pt x="5021945" y="1230415"/>
                </a:cubicBezTo>
                <a:cubicBezTo>
                  <a:pt x="5352605" y="1230415"/>
                  <a:pt x="5636309" y="1431455"/>
                  <a:pt x="5757498" y="1717972"/>
                </a:cubicBezTo>
                <a:lnTo>
                  <a:pt x="5775109" y="1774705"/>
                </a:lnTo>
                <a:lnTo>
                  <a:pt x="5877396" y="1742952"/>
                </a:lnTo>
                <a:cubicBezTo>
                  <a:pt x="5915189" y="1735219"/>
                  <a:pt x="5954321" y="1731157"/>
                  <a:pt x="5994403" y="1731157"/>
                </a:cubicBezTo>
                <a:cubicBezTo>
                  <a:pt x="6114640" y="1731157"/>
                  <a:pt x="6226343" y="1767710"/>
                  <a:pt x="6319003" y="1830310"/>
                </a:cubicBezTo>
                <a:lnTo>
                  <a:pt x="6349718" y="1855653"/>
                </a:lnTo>
                <a:lnTo>
                  <a:pt x="6372196" y="1783240"/>
                </a:lnTo>
                <a:cubicBezTo>
                  <a:pt x="6513213" y="1449839"/>
                  <a:pt x="6843343" y="1215901"/>
                  <a:pt x="7228113" y="1215901"/>
                </a:cubicBezTo>
                <a:cubicBezTo>
                  <a:pt x="7484626" y="1215901"/>
                  <a:pt x="7716855" y="1319874"/>
                  <a:pt x="7884955" y="1487974"/>
                </a:cubicBezTo>
                <a:lnTo>
                  <a:pt x="7933395" y="1546684"/>
                </a:lnTo>
                <a:lnTo>
                  <a:pt x="8036368" y="1487498"/>
                </a:lnTo>
                <a:cubicBezTo>
                  <a:pt x="8156294" y="1429711"/>
                  <a:pt x="8290765" y="1397328"/>
                  <a:pt x="8432799" y="1397328"/>
                </a:cubicBezTo>
                <a:cubicBezTo>
                  <a:pt x="8748430" y="1397328"/>
                  <a:pt x="9026710" y="1557246"/>
                  <a:pt x="9191035" y="1800479"/>
                </a:cubicBezTo>
                <a:lnTo>
                  <a:pt x="9210518" y="1836373"/>
                </a:lnTo>
                <a:lnTo>
                  <a:pt x="9258709" y="1810216"/>
                </a:lnTo>
                <a:cubicBezTo>
                  <a:pt x="9323827" y="1782674"/>
                  <a:pt x="9395420" y="1767443"/>
                  <a:pt x="9470570" y="1767443"/>
                </a:cubicBezTo>
                <a:cubicBezTo>
                  <a:pt x="9545720" y="1767443"/>
                  <a:pt x="9617313" y="1782674"/>
                  <a:pt x="9682431" y="1810216"/>
                </a:cubicBezTo>
                <a:lnTo>
                  <a:pt x="9768141" y="1856738"/>
                </a:lnTo>
                <a:lnTo>
                  <a:pt x="9791010" y="1783067"/>
                </a:lnTo>
                <a:cubicBezTo>
                  <a:pt x="9919358" y="1479619"/>
                  <a:pt x="10219827" y="1266699"/>
                  <a:pt x="10570028" y="1266699"/>
                </a:cubicBezTo>
                <a:cubicBezTo>
                  <a:pt x="10657578" y="1266699"/>
                  <a:pt x="10742020" y="1280007"/>
                  <a:pt x="10821441" y="1304709"/>
                </a:cubicBezTo>
                <a:lnTo>
                  <a:pt x="10893902" y="1333259"/>
                </a:lnTo>
                <a:lnTo>
                  <a:pt x="10916253" y="1261255"/>
                </a:lnTo>
                <a:cubicBezTo>
                  <a:pt x="11003287" y="1055484"/>
                  <a:pt x="11207039" y="911100"/>
                  <a:pt x="11444514" y="911100"/>
                </a:cubicBezTo>
                <a:lnTo>
                  <a:pt x="11446790" y="911330"/>
                </a:lnTo>
                <a:lnTo>
                  <a:pt x="11437256" y="816759"/>
                </a:lnTo>
                <a:cubicBezTo>
                  <a:pt x="11437256" y="392161"/>
                  <a:pt x="11759948" y="42931"/>
                  <a:pt x="12173467" y="936"/>
                </a:cubicBezTo>
                <a:close/>
              </a:path>
            </a:pathLst>
          </a:custGeom>
          <a:solidFill>
            <a:schemeClr val="bg1"/>
          </a:solidFill>
          <a:ln w="28575">
            <a:noFill/>
          </a:ln>
          <a:effectLst>
            <a:innerShdw blurRad="266700" dist="139700" dir="16200000">
              <a:srgbClr val="18ACCA">
                <a:alpha val="3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pic>
        <p:nvPicPr>
          <p:cNvPr id="29" name="图片 28">
            <a:extLst>
              <a:ext uri="{FF2B5EF4-FFF2-40B4-BE49-F238E27FC236}">
                <a16:creationId xmlns:a16="http://schemas.microsoft.com/office/drawing/2014/main" id="{4D93EB6C-5C90-4871-ABAB-2215A6BF4F0D}"/>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rot="21351888">
            <a:off x="-1055888" y="-1530699"/>
            <a:ext cx="10666151" cy="7473918"/>
          </a:xfrm>
          <a:prstGeom prst="rect">
            <a:avLst/>
          </a:prstGeom>
        </p:spPr>
      </p:pic>
      <p:sp>
        <p:nvSpPr>
          <p:cNvPr id="10" name="TextBox 1">
            <a:extLst>
              <a:ext uri="{FF2B5EF4-FFF2-40B4-BE49-F238E27FC236}">
                <a16:creationId xmlns:a16="http://schemas.microsoft.com/office/drawing/2014/main" id="{1F642B31-3B52-49ED-8789-75667FFD77A5}"/>
              </a:ext>
            </a:extLst>
          </p:cNvPr>
          <p:cNvSpPr txBox="1">
            <a:spLocks noChangeArrowheads="1"/>
          </p:cNvSpPr>
          <p:nvPr/>
        </p:nvSpPr>
        <p:spPr bwMode="auto">
          <a:xfrm>
            <a:off x="804233" y="833811"/>
            <a:ext cx="6480822" cy="212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scene3d>
              <a:camera prst="orthographicFront"/>
              <a:lightRig rig="threePt" dir="t"/>
            </a:scene3d>
            <a:sp3d extrusionH="57150">
              <a:bevelT w="38100" h="38100"/>
            </a:sp3d>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r>
              <a:rPr lang="en-US" altLang="en-US" sz="4400" b="1">
                <a:solidFill>
                  <a:srgbClr val="E15534"/>
                </a:solidFill>
                <a:latin typeface="Times New Roman" panose="02020603050405020304" pitchFamily="18" charset="0"/>
                <a:cs typeface="Times New Roman" panose="02020603050405020304" pitchFamily="18" charset="0"/>
              </a:rPr>
              <a:t>	</a:t>
            </a:r>
            <a:r>
              <a:rPr lang="en-US" altLang="en-US" sz="4400" b="1">
                <a:solidFill>
                  <a:srgbClr val="C00000"/>
                </a:solidFill>
                <a:latin typeface="Times New Roman" panose="02020603050405020304" pitchFamily="18" charset="0"/>
                <a:cs typeface="Times New Roman" panose="02020603050405020304" pitchFamily="18" charset="0"/>
              </a:rPr>
              <a:t> Các</a:t>
            </a:r>
            <a:r>
              <a:rPr lang="en-US" altLang="en-US" sz="4400" b="1">
                <a:solidFill>
                  <a:srgbClr val="E15534"/>
                </a:solidFill>
                <a:latin typeface="Times New Roman" panose="02020603050405020304" pitchFamily="18" charset="0"/>
                <a:cs typeface="Times New Roman" panose="02020603050405020304" pitchFamily="18" charset="0"/>
              </a:rPr>
              <a:t> </a:t>
            </a:r>
            <a:r>
              <a:rPr lang="en-US" altLang="en-US" sz="4400" b="1">
                <a:solidFill>
                  <a:srgbClr val="00B050"/>
                </a:solidFill>
                <a:latin typeface="Times New Roman" panose="02020603050405020304" pitchFamily="18" charset="0"/>
                <a:cs typeface="Times New Roman" panose="02020603050405020304" pitchFamily="18" charset="0"/>
              </a:rPr>
              <a:t>động từ </a:t>
            </a:r>
            <a:r>
              <a:rPr lang="en-US" altLang="en-US" sz="4400" b="1">
                <a:solidFill>
                  <a:srgbClr val="C00000"/>
                </a:solidFill>
                <a:latin typeface="Times New Roman" panose="02020603050405020304" pitchFamily="18" charset="0"/>
                <a:cs typeface="Times New Roman" panose="02020603050405020304" pitchFamily="18" charset="0"/>
              </a:rPr>
              <a:t>ghi lại </a:t>
            </a:r>
            <a:r>
              <a:rPr lang="en-US" altLang="en-US" sz="4400" b="1">
                <a:solidFill>
                  <a:srgbClr val="10AEFF"/>
                </a:solidFill>
                <a:latin typeface="Times New Roman" panose="02020603050405020304" pitchFamily="18" charset="0"/>
                <a:cs typeface="Times New Roman" panose="02020603050405020304" pitchFamily="18" charset="0"/>
              </a:rPr>
              <a:t>hoạt động </a:t>
            </a:r>
            <a:r>
              <a:rPr lang="en-US" altLang="en-US" sz="4400" b="1">
                <a:solidFill>
                  <a:srgbClr val="C00000"/>
                </a:solidFill>
                <a:latin typeface="Times New Roman" panose="02020603050405020304" pitchFamily="18" charset="0"/>
                <a:cs typeface="Times New Roman" panose="02020603050405020304" pitchFamily="18" charset="0"/>
              </a:rPr>
              <a:t>và</a:t>
            </a:r>
            <a:r>
              <a:rPr lang="en-US" altLang="en-US" sz="4400" b="1">
                <a:solidFill>
                  <a:srgbClr val="E15534"/>
                </a:solidFill>
                <a:latin typeface="Times New Roman" panose="02020603050405020304" pitchFamily="18" charset="0"/>
                <a:cs typeface="Times New Roman" panose="02020603050405020304" pitchFamily="18" charset="0"/>
              </a:rPr>
              <a:t> </a:t>
            </a:r>
            <a:r>
              <a:rPr lang="en-US" altLang="en-US" sz="4400" b="1">
                <a:solidFill>
                  <a:srgbClr val="10AEFF"/>
                </a:solidFill>
                <a:latin typeface="Times New Roman" panose="02020603050405020304" pitchFamily="18" charset="0"/>
                <a:cs typeface="Times New Roman" panose="02020603050405020304" pitchFamily="18" charset="0"/>
              </a:rPr>
              <a:t>trạng thái </a:t>
            </a:r>
            <a:r>
              <a:rPr lang="en-US" altLang="en-US" sz="4400" b="1">
                <a:solidFill>
                  <a:srgbClr val="C00000"/>
                </a:solidFill>
                <a:latin typeface="Times New Roman" panose="02020603050405020304" pitchFamily="18" charset="0"/>
                <a:cs typeface="Times New Roman" panose="02020603050405020304" pitchFamily="18" charset="0"/>
              </a:rPr>
              <a:t>của em khi ở trường là:</a:t>
            </a:r>
            <a:endParaRPr lang="en-US" altLang="en-US" sz="4400" b="1">
              <a:solidFill>
                <a:srgbClr val="FF6178"/>
              </a:solidFill>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A857E472-3AEB-48AE-9C5F-D86E615F2E4B}"/>
              </a:ext>
            </a:extLst>
          </p:cNvPr>
          <p:cNvPicPr>
            <a:picLocks noChangeAspect="1"/>
          </p:cNvPicPr>
          <p:nvPr/>
        </p:nvPicPr>
        <p:blipFill rotWithShape="1">
          <a:blip r:embed="rId3">
            <a:extLst>
              <a:ext uri="{28A0092B-C50C-407E-A947-70E740481C1C}">
                <a14:useLocalDpi xmlns:a14="http://schemas.microsoft.com/office/drawing/2010/main" val="0"/>
              </a:ext>
            </a:extLst>
          </a:blip>
          <a:srcRect t="6373" b="26228"/>
          <a:stretch/>
        </p:blipFill>
        <p:spPr>
          <a:xfrm>
            <a:off x="5988818" y="2380064"/>
            <a:ext cx="6755728" cy="4553300"/>
          </a:xfrm>
          <a:prstGeom prst="rect">
            <a:avLst/>
          </a:prstGeom>
        </p:spPr>
      </p:pic>
      <p:pic>
        <p:nvPicPr>
          <p:cNvPr id="8" name="图片 4">
            <a:extLst>
              <a:ext uri="{FF2B5EF4-FFF2-40B4-BE49-F238E27FC236}">
                <a16:creationId xmlns:a16="http://schemas.microsoft.com/office/drawing/2014/main" id="{B8548817-1794-4312-BE17-D2ABEFA41010}"/>
              </a:ext>
            </a:extLst>
          </p:cNvPr>
          <p:cNvPicPr>
            <a:picLocks noChangeAspect="1"/>
          </p:cNvPicPr>
          <p:nvPr/>
        </p:nvPicPr>
        <p:blipFill rotWithShape="1">
          <a:blip r:embed="rId4">
            <a:extLst>
              <a:ext uri="{28A0092B-C50C-407E-A947-70E740481C1C}">
                <a14:useLocalDpi xmlns:a14="http://schemas.microsoft.com/office/drawing/2010/main" val="0"/>
              </a:ext>
            </a:extLst>
          </a:blip>
          <a:srcRect r="75956" b="57765"/>
          <a:stretch>
            <a:fillRect/>
          </a:stretch>
        </p:blipFill>
        <p:spPr>
          <a:xfrm flipH="1">
            <a:off x="9376428" y="0"/>
            <a:ext cx="2822487" cy="1807572"/>
          </a:xfrm>
          <a:prstGeom prst="rect">
            <a:avLst/>
          </a:prstGeom>
        </p:spPr>
      </p:pic>
      <p:pic>
        <p:nvPicPr>
          <p:cNvPr id="4" name="Picture 3" descr="A picture containing text, room, gambling house&#10;&#10;Description automatically generated">
            <a:extLst>
              <a:ext uri="{FF2B5EF4-FFF2-40B4-BE49-F238E27FC236}">
                <a16:creationId xmlns:a16="http://schemas.microsoft.com/office/drawing/2014/main" id="{94176051-C877-4953-BADF-E1989C32DC65}"/>
              </a:ext>
            </a:extLst>
          </p:cNvPr>
          <p:cNvPicPr>
            <a:picLocks noChangeAspect="1"/>
          </p:cNvPicPr>
          <p:nvPr/>
        </p:nvPicPr>
        <p:blipFill rotWithShape="1">
          <a:blip r:embed="rId5">
            <a:clrChange>
              <a:clrFrom>
                <a:srgbClr val="FEFEFE"/>
              </a:clrFrom>
              <a:clrTo>
                <a:srgbClr val="FEFEFE">
                  <a:alpha val="0"/>
                </a:srgbClr>
              </a:clrTo>
            </a:clrChange>
            <a:extLst>
              <a:ext uri="{28A0092B-C50C-407E-A947-70E740481C1C}">
                <a14:useLocalDpi xmlns:a14="http://schemas.microsoft.com/office/drawing/2010/main" val="0"/>
              </a:ext>
            </a:extLst>
          </a:blip>
          <a:srcRect t="26268"/>
          <a:stretch/>
        </p:blipFill>
        <p:spPr>
          <a:xfrm>
            <a:off x="308359" y="3651803"/>
            <a:ext cx="5372100" cy="4090034"/>
          </a:xfrm>
          <a:prstGeom prst="rect">
            <a:avLst/>
          </a:prstGeom>
        </p:spPr>
      </p:pic>
    </p:spTree>
    <p:extLst>
      <p:ext uri="{BB962C8B-B14F-4D97-AF65-F5344CB8AC3E}">
        <p14:creationId xmlns:p14="http://schemas.microsoft.com/office/powerpoint/2010/main" val="153088930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ppt_x"/>
                                          </p:val>
                                        </p:tav>
                                        <p:tav tm="100000">
                                          <p:val>
                                            <p:strVal val="#ppt_x"/>
                                          </p:val>
                                        </p:tav>
                                      </p:tavLst>
                                    </p:anim>
                                    <p:anim calcmode="lin" valueType="num">
                                      <p:cBhvr additive="base">
                                        <p:cTn id="8" dur="10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2" presetClass="entr" presetSubtype="4" fill="hold" nodeType="after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wipe(down)">
                                      <p:cBhvr>
                                        <p:cTn id="12" dur="1250"/>
                                        <p:tgtEl>
                                          <p:spTgt spid="29"/>
                                        </p:tgtEl>
                                      </p:cBhvr>
                                    </p:animEffect>
                                  </p:childTnLst>
                                </p:cTn>
                              </p:par>
                            </p:childTnLst>
                          </p:cTn>
                        </p:par>
                        <p:par>
                          <p:cTn id="13" fill="hold">
                            <p:stCondLst>
                              <p:cond delay="2250"/>
                            </p:stCondLst>
                            <p:childTnLst>
                              <p:par>
                                <p:cTn id="14" presetID="14" presetClass="entr" presetSubtype="10" fill="hold" grpId="0" nodeType="after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randombar(horizontal)">
                                      <p:cBhvr>
                                        <p:cTn id="16" dur="1000"/>
                                        <p:tgtEl>
                                          <p:spTgt spid="10"/>
                                        </p:tgtEl>
                                      </p:cBhvr>
                                    </p:animEffect>
                                  </p:childTnLst>
                                </p:cTn>
                              </p:par>
                            </p:childTnLst>
                          </p:cTn>
                        </p:par>
                        <p:par>
                          <p:cTn id="17" fill="hold">
                            <p:stCondLst>
                              <p:cond delay="3250"/>
                            </p:stCondLst>
                            <p:childTnLst>
                              <p:par>
                                <p:cTn id="18" presetID="2" presetClass="entr" presetSubtype="4" fill="hold" grpId="0" nodeType="after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additive="base">
                                        <p:cTn id="20" dur="750" fill="hold"/>
                                        <p:tgtEl>
                                          <p:spTgt spid="6"/>
                                        </p:tgtEl>
                                        <p:attrNameLst>
                                          <p:attrName>ppt_x</p:attrName>
                                        </p:attrNameLst>
                                      </p:cBhvr>
                                      <p:tavLst>
                                        <p:tav tm="0">
                                          <p:val>
                                            <p:strVal val="#ppt_x"/>
                                          </p:val>
                                        </p:tav>
                                        <p:tav tm="100000">
                                          <p:val>
                                            <p:strVal val="#ppt_x"/>
                                          </p:val>
                                        </p:tav>
                                      </p:tavLst>
                                    </p:anim>
                                    <p:anim calcmode="lin" valueType="num">
                                      <p:cBhvr additive="base">
                                        <p:cTn id="21" dur="750" fill="hold"/>
                                        <p:tgtEl>
                                          <p:spTgt spid="6"/>
                                        </p:tgtEl>
                                        <p:attrNameLst>
                                          <p:attrName>ppt_y</p:attrName>
                                        </p:attrNameLst>
                                      </p:cBhvr>
                                      <p:tavLst>
                                        <p:tav tm="0">
                                          <p:val>
                                            <p:strVal val="1+#ppt_h/2"/>
                                          </p:val>
                                        </p:tav>
                                        <p:tav tm="100000">
                                          <p:val>
                                            <p:strVal val="#ppt_y"/>
                                          </p:val>
                                        </p:tav>
                                      </p:tavLst>
                                    </p:anim>
                                  </p:childTnLst>
                                </p:cTn>
                              </p:par>
                              <p:par>
                                <p:cTn id="22" presetID="2" presetClass="entr" presetSubtype="4"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additive="base">
                                        <p:cTn id="24" dur="750" fill="hold"/>
                                        <p:tgtEl>
                                          <p:spTgt spid="7"/>
                                        </p:tgtEl>
                                        <p:attrNameLst>
                                          <p:attrName>ppt_x</p:attrName>
                                        </p:attrNameLst>
                                      </p:cBhvr>
                                      <p:tavLst>
                                        <p:tav tm="0">
                                          <p:val>
                                            <p:strVal val="#ppt_x"/>
                                          </p:val>
                                        </p:tav>
                                        <p:tav tm="100000">
                                          <p:val>
                                            <p:strVal val="#ppt_x"/>
                                          </p:val>
                                        </p:tav>
                                      </p:tavLst>
                                    </p:anim>
                                    <p:anim calcmode="lin" valueType="num">
                                      <p:cBhvr additive="base">
                                        <p:cTn id="25" dur="750" fill="hold"/>
                                        <p:tgtEl>
                                          <p:spTgt spid="7"/>
                                        </p:tgtEl>
                                        <p:attrNameLst>
                                          <p:attrName>ppt_y</p:attrName>
                                        </p:attrNameLst>
                                      </p:cBhvr>
                                      <p:tavLst>
                                        <p:tav tm="0">
                                          <p:val>
                                            <p:strVal val="1+#ppt_h/2"/>
                                          </p:val>
                                        </p:tav>
                                        <p:tav tm="100000">
                                          <p:val>
                                            <p:strVal val="#ppt_y"/>
                                          </p:val>
                                        </p:tav>
                                      </p:tavLst>
                                    </p:anim>
                                  </p:childTnLst>
                                </p:cTn>
                              </p:par>
                            </p:childTnLst>
                          </p:cTn>
                        </p:par>
                        <p:par>
                          <p:cTn id="26" fill="hold">
                            <p:stCondLst>
                              <p:cond delay="4000"/>
                            </p:stCondLst>
                            <p:childTnLst>
                              <p:par>
                                <p:cTn id="27" presetID="42" presetClass="entr" presetSubtype="0" fill="hold" nodeType="after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fade">
                                      <p:cBhvr>
                                        <p:cTn id="29" dur="1000"/>
                                        <p:tgtEl>
                                          <p:spTgt spid="4"/>
                                        </p:tgtEl>
                                      </p:cBhvr>
                                    </p:animEffect>
                                    <p:anim calcmode="lin" valueType="num">
                                      <p:cBhvr>
                                        <p:cTn id="30" dur="1000" fill="hold"/>
                                        <p:tgtEl>
                                          <p:spTgt spid="4"/>
                                        </p:tgtEl>
                                        <p:attrNameLst>
                                          <p:attrName>ppt_x</p:attrName>
                                        </p:attrNameLst>
                                      </p:cBhvr>
                                      <p:tavLst>
                                        <p:tav tm="0">
                                          <p:val>
                                            <p:strVal val="#ppt_x"/>
                                          </p:val>
                                        </p:tav>
                                        <p:tav tm="100000">
                                          <p:val>
                                            <p:strVal val="#ppt_x"/>
                                          </p:val>
                                        </p:tav>
                                      </p:tavLst>
                                    </p:anim>
                                    <p:anim calcmode="lin" valueType="num">
                                      <p:cBhvr>
                                        <p:cTn id="3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圆角矩形 15">
            <a:extLst>
              <a:ext uri="{FF2B5EF4-FFF2-40B4-BE49-F238E27FC236}">
                <a16:creationId xmlns:a16="http://schemas.microsoft.com/office/drawing/2014/main" id="{81B2CE11-DCB3-4F80-A1FF-D44224085E07}"/>
              </a:ext>
            </a:extLst>
          </p:cNvPr>
          <p:cNvSpPr/>
          <p:nvPr/>
        </p:nvSpPr>
        <p:spPr>
          <a:xfrm>
            <a:off x="687058" y="855505"/>
            <a:ext cx="10832123" cy="5657952"/>
          </a:xfrm>
          <a:prstGeom prst="roundRect">
            <a:avLst>
              <a:gd name="adj" fmla="val 7310"/>
            </a:avLst>
          </a:prstGeom>
          <a:solidFill>
            <a:schemeClr val="bg1"/>
          </a:solidFill>
          <a:ln w="762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 name="圆角矩形 15">
            <a:extLst>
              <a:ext uri="{FF2B5EF4-FFF2-40B4-BE49-F238E27FC236}">
                <a16:creationId xmlns:a16="http://schemas.microsoft.com/office/drawing/2014/main" id="{A03B1E1F-39F2-4E33-94B5-D8520DED8245}"/>
              </a:ext>
            </a:extLst>
          </p:cNvPr>
          <p:cNvSpPr/>
          <p:nvPr/>
        </p:nvSpPr>
        <p:spPr>
          <a:xfrm>
            <a:off x="907598" y="1082404"/>
            <a:ext cx="10344151" cy="5155110"/>
          </a:xfrm>
          <a:prstGeom prst="roundRect">
            <a:avLst>
              <a:gd name="adj" fmla="val 7310"/>
            </a:avLst>
          </a:prstGeom>
          <a:noFill/>
          <a:ln w="76200">
            <a:solidFill>
              <a:srgbClr val="18C9A7"/>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TextBox 29">
            <a:extLst>
              <a:ext uri="{FF2B5EF4-FFF2-40B4-BE49-F238E27FC236}">
                <a16:creationId xmlns:a16="http://schemas.microsoft.com/office/drawing/2014/main" id="{893372F9-E769-4656-BB55-5204F4F87323}"/>
              </a:ext>
            </a:extLst>
          </p:cNvPr>
          <p:cNvSpPr txBox="1"/>
          <p:nvPr/>
        </p:nvSpPr>
        <p:spPr>
          <a:xfrm>
            <a:off x="2389239" y="1533833"/>
            <a:ext cx="2052165" cy="707886"/>
          </a:xfrm>
          <a:prstGeom prst="rect">
            <a:avLst/>
          </a:prstGeom>
          <a:noFill/>
        </p:spPr>
        <p:txBody>
          <a:bodyPr wrap="none" rtlCol="0">
            <a:spAutoFit/>
          </a:bodyPr>
          <a:lstStyle/>
          <a:p>
            <a:r>
              <a:rPr lang="en-US" sz="4000" b="1">
                <a:solidFill>
                  <a:srgbClr val="FF0000"/>
                </a:solidFill>
                <a:latin typeface="Times New Roman" panose="02020603050405020304" pitchFamily="18" charset="0"/>
                <a:cs typeface="Times New Roman" panose="02020603050405020304" pitchFamily="18" charset="0"/>
              </a:rPr>
              <a:t>đọc</a:t>
            </a:r>
            <a:r>
              <a:rPr lang="en-US" sz="4000" b="1">
                <a:latin typeface="Times New Roman" panose="02020603050405020304" pitchFamily="18" charset="0"/>
                <a:cs typeface="Times New Roman" panose="02020603050405020304" pitchFamily="18" charset="0"/>
              </a:rPr>
              <a:t> sách</a:t>
            </a:r>
          </a:p>
        </p:txBody>
      </p:sp>
      <p:sp>
        <p:nvSpPr>
          <p:cNvPr id="31" name="TextBox 30">
            <a:extLst>
              <a:ext uri="{FF2B5EF4-FFF2-40B4-BE49-F238E27FC236}">
                <a16:creationId xmlns:a16="http://schemas.microsoft.com/office/drawing/2014/main" id="{E4B3F77C-9E02-41D5-9545-5A1FBE1BC01C}"/>
              </a:ext>
            </a:extLst>
          </p:cNvPr>
          <p:cNvSpPr txBox="1"/>
          <p:nvPr/>
        </p:nvSpPr>
        <p:spPr>
          <a:xfrm>
            <a:off x="2387636" y="2282197"/>
            <a:ext cx="2565126" cy="707886"/>
          </a:xfrm>
          <a:prstGeom prst="rect">
            <a:avLst/>
          </a:prstGeom>
          <a:noFill/>
        </p:spPr>
        <p:txBody>
          <a:bodyPr wrap="none" rtlCol="0">
            <a:spAutoFit/>
          </a:bodyPr>
          <a:lstStyle/>
          <a:p>
            <a:r>
              <a:rPr lang="en-US" sz="4000" b="1">
                <a:solidFill>
                  <a:srgbClr val="FF0000"/>
                </a:solidFill>
                <a:latin typeface="Times New Roman" panose="02020603050405020304" pitchFamily="18" charset="0"/>
                <a:cs typeface="Times New Roman" panose="02020603050405020304" pitchFamily="18" charset="0"/>
              </a:rPr>
              <a:t>nghe</a:t>
            </a:r>
            <a:r>
              <a:rPr lang="en-US" sz="4000" b="1">
                <a:latin typeface="Times New Roman" panose="02020603050405020304" pitchFamily="18" charset="0"/>
                <a:cs typeface="Times New Roman" panose="02020603050405020304" pitchFamily="18" charset="0"/>
              </a:rPr>
              <a:t> giảng</a:t>
            </a:r>
          </a:p>
        </p:txBody>
      </p:sp>
      <p:sp>
        <p:nvSpPr>
          <p:cNvPr id="32" name="TextBox 31">
            <a:extLst>
              <a:ext uri="{FF2B5EF4-FFF2-40B4-BE49-F238E27FC236}">
                <a16:creationId xmlns:a16="http://schemas.microsoft.com/office/drawing/2014/main" id="{187D237E-2041-4724-8A1A-FB369D04213F}"/>
              </a:ext>
            </a:extLst>
          </p:cNvPr>
          <p:cNvSpPr txBox="1"/>
          <p:nvPr/>
        </p:nvSpPr>
        <p:spPr>
          <a:xfrm>
            <a:off x="2389238" y="3054190"/>
            <a:ext cx="1824538" cy="707886"/>
          </a:xfrm>
          <a:prstGeom prst="rect">
            <a:avLst/>
          </a:prstGeom>
          <a:noFill/>
        </p:spPr>
        <p:txBody>
          <a:bodyPr wrap="none" rtlCol="0">
            <a:spAutoFit/>
          </a:bodyPr>
          <a:lstStyle/>
          <a:p>
            <a:r>
              <a:rPr lang="en-US" sz="4000" b="1">
                <a:solidFill>
                  <a:srgbClr val="FF0000"/>
                </a:solidFill>
                <a:latin typeface="Times New Roman" panose="02020603050405020304" pitchFamily="18" charset="0"/>
                <a:cs typeface="Times New Roman" panose="02020603050405020304" pitchFamily="18" charset="0"/>
              </a:rPr>
              <a:t>làm</a:t>
            </a:r>
            <a:r>
              <a:rPr lang="en-US" sz="4000" b="1">
                <a:latin typeface="Times New Roman" panose="02020603050405020304" pitchFamily="18" charset="0"/>
                <a:cs typeface="Times New Roman" panose="02020603050405020304" pitchFamily="18" charset="0"/>
              </a:rPr>
              <a:t> bài</a:t>
            </a:r>
          </a:p>
        </p:txBody>
      </p:sp>
      <p:sp>
        <p:nvSpPr>
          <p:cNvPr id="33" name="TextBox 32">
            <a:extLst>
              <a:ext uri="{FF2B5EF4-FFF2-40B4-BE49-F238E27FC236}">
                <a16:creationId xmlns:a16="http://schemas.microsoft.com/office/drawing/2014/main" id="{B5251501-F752-4265-A25E-F9F63EE65286}"/>
              </a:ext>
            </a:extLst>
          </p:cNvPr>
          <p:cNvSpPr txBox="1"/>
          <p:nvPr/>
        </p:nvSpPr>
        <p:spPr>
          <a:xfrm>
            <a:off x="2389238" y="3802554"/>
            <a:ext cx="2246128" cy="707886"/>
          </a:xfrm>
          <a:prstGeom prst="rect">
            <a:avLst/>
          </a:prstGeom>
          <a:noFill/>
        </p:spPr>
        <p:txBody>
          <a:bodyPr wrap="none" rtlCol="0">
            <a:spAutoFit/>
          </a:bodyPr>
          <a:lstStyle/>
          <a:p>
            <a:r>
              <a:rPr lang="en-US" sz="4000" b="1">
                <a:solidFill>
                  <a:srgbClr val="FF0000"/>
                </a:solidFill>
                <a:latin typeface="Times New Roman" panose="02020603050405020304" pitchFamily="18" charset="0"/>
                <a:cs typeface="Times New Roman" panose="02020603050405020304" pitchFamily="18" charset="0"/>
              </a:rPr>
              <a:t>trực nhật</a:t>
            </a:r>
            <a:endParaRPr lang="en-US" sz="4000" b="1">
              <a:latin typeface="Times New Roman" panose="02020603050405020304" pitchFamily="18" charset="0"/>
              <a:cs typeface="Times New Roman" panose="02020603050405020304" pitchFamily="18" charset="0"/>
            </a:endParaRPr>
          </a:p>
        </p:txBody>
      </p:sp>
      <p:sp>
        <p:nvSpPr>
          <p:cNvPr id="34" name="TextBox 33">
            <a:extLst>
              <a:ext uri="{FF2B5EF4-FFF2-40B4-BE49-F238E27FC236}">
                <a16:creationId xmlns:a16="http://schemas.microsoft.com/office/drawing/2014/main" id="{DF8ED71F-8035-48E4-9640-62D51F3C03A0}"/>
              </a:ext>
            </a:extLst>
          </p:cNvPr>
          <p:cNvSpPr txBox="1"/>
          <p:nvPr/>
        </p:nvSpPr>
        <p:spPr>
          <a:xfrm>
            <a:off x="2389238" y="4540647"/>
            <a:ext cx="3036409" cy="707886"/>
          </a:xfrm>
          <a:prstGeom prst="rect">
            <a:avLst/>
          </a:prstGeom>
          <a:noFill/>
        </p:spPr>
        <p:txBody>
          <a:bodyPr wrap="none" rtlCol="0">
            <a:spAutoFit/>
          </a:bodyPr>
          <a:lstStyle/>
          <a:p>
            <a:r>
              <a:rPr lang="en-US" sz="4000" b="1">
                <a:solidFill>
                  <a:srgbClr val="FF0000"/>
                </a:solidFill>
                <a:latin typeface="Times New Roman" panose="02020603050405020304" pitchFamily="18" charset="0"/>
                <a:cs typeface="Times New Roman" panose="02020603050405020304" pitchFamily="18" charset="0"/>
              </a:rPr>
              <a:t>sinh hoạt</a:t>
            </a:r>
            <a:r>
              <a:rPr lang="en-US" sz="4000" b="1">
                <a:latin typeface="Times New Roman" panose="02020603050405020304" pitchFamily="18" charset="0"/>
                <a:cs typeface="Times New Roman" panose="02020603050405020304" pitchFamily="18" charset="0"/>
              </a:rPr>
              <a:t> lớp</a:t>
            </a:r>
          </a:p>
        </p:txBody>
      </p:sp>
      <p:sp>
        <p:nvSpPr>
          <p:cNvPr id="35" name="TextBox 34">
            <a:extLst>
              <a:ext uri="{FF2B5EF4-FFF2-40B4-BE49-F238E27FC236}">
                <a16:creationId xmlns:a16="http://schemas.microsoft.com/office/drawing/2014/main" id="{6D92DA8D-9C51-4533-8A80-F19A5F59B448}"/>
              </a:ext>
            </a:extLst>
          </p:cNvPr>
          <p:cNvSpPr txBox="1"/>
          <p:nvPr/>
        </p:nvSpPr>
        <p:spPr>
          <a:xfrm>
            <a:off x="6097603" y="1490006"/>
            <a:ext cx="1795684" cy="707886"/>
          </a:xfrm>
          <a:prstGeom prst="rect">
            <a:avLst/>
          </a:prstGeom>
          <a:noFill/>
        </p:spPr>
        <p:txBody>
          <a:bodyPr wrap="none" rtlCol="0">
            <a:spAutoFit/>
          </a:bodyPr>
          <a:lstStyle/>
          <a:p>
            <a:r>
              <a:rPr lang="en-US" sz="4000" b="1">
                <a:solidFill>
                  <a:srgbClr val="FF0000"/>
                </a:solidFill>
                <a:latin typeface="Times New Roman" panose="02020603050405020304" pitchFamily="18" charset="0"/>
                <a:cs typeface="Times New Roman" panose="02020603050405020304" pitchFamily="18" charset="0"/>
              </a:rPr>
              <a:t>viết</a:t>
            </a:r>
            <a:r>
              <a:rPr lang="en-US" sz="4000" b="1">
                <a:latin typeface="Times New Roman" panose="02020603050405020304" pitchFamily="18" charset="0"/>
                <a:cs typeface="Times New Roman" panose="02020603050405020304" pitchFamily="18" charset="0"/>
              </a:rPr>
              <a:t> bài</a:t>
            </a:r>
          </a:p>
        </p:txBody>
      </p:sp>
      <p:sp>
        <p:nvSpPr>
          <p:cNvPr id="36" name="TextBox 35">
            <a:extLst>
              <a:ext uri="{FF2B5EF4-FFF2-40B4-BE49-F238E27FC236}">
                <a16:creationId xmlns:a16="http://schemas.microsoft.com/office/drawing/2014/main" id="{2505F7F1-FF2B-4BED-B75F-016C119813CC}"/>
              </a:ext>
            </a:extLst>
          </p:cNvPr>
          <p:cNvSpPr txBox="1"/>
          <p:nvPr/>
        </p:nvSpPr>
        <p:spPr>
          <a:xfrm>
            <a:off x="6096000" y="2238370"/>
            <a:ext cx="2023311" cy="707886"/>
          </a:xfrm>
          <a:prstGeom prst="rect">
            <a:avLst/>
          </a:prstGeom>
          <a:noFill/>
        </p:spPr>
        <p:txBody>
          <a:bodyPr wrap="none" rtlCol="0">
            <a:spAutoFit/>
          </a:bodyPr>
          <a:lstStyle/>
          <a:p>
            <a:r>
              <a:rPr lang="en-US" sz="4000" b="1">
                <a:solidFill>
                  <a:srgbClr val="FF0000"/>
                </a:solidFill>
                <a:latin typeface="Times New Roman" panose="02020603050405020304" pitchFamily="18" charset="0"/>
                <a:cs typeface="Times New Roman" panose="02020603050405020304" pitchFamily="18" charset="0"/>
              </a:rPr>
              <a:t>vẽ</a:t>
            </a:r>
            <a:r>
              <a:rPr lang="en-US" sz="4000" b="1">
                <a:latin typeface="Times New Roman" panose="02020603050405020304" pitchFamily="18" charset="0"/>
                <a:cs typeface="Times New Roman" panose="02020603050405020304" pitchFamily="18" charset="0"/>
              </a:rPr>
              <a:t> tranh</a:t>
            </a:r>
          </a:p>
        </p:txBody>
      </p:sp>
      <p:sp>
        <p:nvSpPr>
          <p:cNvPr id="37" name="TextBox 36">
            <a:extLst>
              <a:ext uri="{FF2B5EF4-FFF2-40B4-BE49-F238E27FC236}">
                <a16:creationId xmlns:a16="http://schemas.microsoft.com/office/drawing/2014/main" id="{7C96A615-8D46-45F3-873C-D5B8F9D62F83}"/>
              </a:ext>
            </a:extLst>
          </p:cNvPr>
          <p:cNvSpPr txBox="1"/>
          <p:nvPr/>
        </p:nvSpPr>
        <p:spPr>
          <a:xfrm>
            <a:off x="6097602" y="3010363"/>
            <a:ext cx="2079415" cy="707886"/>
          </a:xfrm>
          <a:prstGeom prst="rect">
            <a:avLst/>
          </a:prstGeom>
          <a:noFill/>
        </p:spPr>
        <p:txBody>
          <a:bodyPr wrap="none" rtlCol="0">
            <a:spAutoFit/>
          </a:bodyPr>
          <a:lstStyle/>
          <a:p>
            <a:r>
              <a:rPr lang="en-US" sz="4000" b="1">
                <a:solidFill>
                  <a:srgbClr val="FF0000"/>
                </a:solidFill>
                <a:latin typeface="Times New Roman" panose="02020603050405020304" pitchFamily="18" charset="0"/>
                <a:cs typeface="Times New Roman" panose="02020603050405020304" pitchFamily="18" charset="0"/>
              </a:rPr>
              <a:t>chơi</a:t>
            </a:r>
            <a:r>
              <a:rPr lang="en-US" sz="4000" b="1">
                <a:latin typeface="Times New Roman" panose="02020603050405020304" pitchFamily="18" charset="0"/>
                <a:cs typeface="Times New Roman" panose="02020603050405020304" pitchFamily="18" charset="0"/>
              </a:rPr>
              <a:t> </a:t>
            </a:r>
            <a:r>
              <a:rPr lang="en-US" sz="4000" b="1">
                <a:solidFill>
                  <a:srgbClr val="FF0000"/>
                </a:solidFill>
                <a:latin typeface="Times New Roman" panose="02020603050405020304" pitchFamily="18" charset="0"/>
                <a:cs typeface="Times New Roman" panose="02020603050405020304" pitchFamily="18" charset="0"/>
              </a:rPr>
              <a:t>đùa</a:t>
            </a:r>
          </a:p>
        </p:txBody>
      </p:sp>
      <p:sp>
        <p:nvSpPr>
          <p:cNvPr id="38" name="TextBox 37">
            <a:extLst>
              <a:ext uri="{FF2B5EF4-FFF2-40B4-BE49-F238E27FC236}">
                <a16:creationId xmlns:a16="http://schemas.microsoft.com/office/drawing/2014/main" id="{F534F65B-25F9-46DC-A7D0-49D053D72DE5}"/>
              </a:ext>
            </a:extLst>
          </p:cNvPr>
          <p:cNvSpPr txBox="1"/>
          <p:nvPr/>
        </p:nvSpPr>
        <p:spPr>
          <a:xfrm>
            <a:off x="6097602" y="3758727"/>
            <a:ext cx="3635932" cy="707886"/>
          </a:xfrm>
          <a:prstGeom prst="rect">
            <a:avLst/>
          </a:prstGeom>
          <a:noFill/>
        </p:spPr>
        <p:txBody>
          <a:bodyPr wrap="none" rtlCol="0">
            <a:spAutoFit/>
          </a:bodyPr>
          <a:lstStyle/>
          <a:p>
            <a:r>
              <a:rPr lang="en-US" sz="4000" b="1">
                <a:solidFill>
                  <a:srgbClr val="FF0000"/>
                </a:solidFill>
                <a:latin typeface="Times New Roman" panose="02020603050405020304" pitchFamily="18" charset="0"/>
                <a:cs typeface="Times New Roman" panose="02020603050405020304" pitchFamily="18" charset="0"/>
              </a:rPr>
              <a:t>thảo luận</a:t>
            </a:r>
            <a:r>
              <a:rPr lang="en-US" sz="4000" b="1">
                <a:latin typeface="Times New Roman" panose="02020603050405020304" pitchFamily="18" charset="0"/>
                <a:cs typeface="Times New Roman" panose="02020603050405020304" pitchFamily="18" charset="0"/>
              </a:rPr>
              <a:t> nhóm</a:t>
            </a:r>
          </a:p>
        </p:txBody>
      </p:sp>
      <p:sp>
        <p:nvSpPr>
          <p:cNvPr id="39" name="TextBox 38">
            <a:extLst>
              <a:ext uri="{FF2B5EF4-FFF2-40B4-BE49-F238E27FC236}">
                <a16:creationId xmlns:a16="http://schemas.microsoft.com/office/drawing/2014/main" id="{5FEDB698-6BCF-4E1C-B7F2-2472A08A5BB0}"/>
              </a:ext>
            </a:extLst>
          </p:cNvPr>
          <p:cNvSpPr txBox="1"/>
          <p:nvPr/>
        </p:nvSpPr>
        <p:spPr>
          <a:xfrm>
            <a:off x="6097602" y="4496820"/>
            <a:ext cx="2252540" cy="707886"/>
          </a:xfrm>
          <a:prstGeom prst="rect">
            <a:avLst/>
          </a:prstGeom>
          <a:noFill/>
        </p:spPr>
        <p:txBody>
          <a:bodyPr wrap="none" rtlCol="0">
            <a:spAutoFit/>
          </a:bodyPr>
          <a:lstStyle/>
          <a:p>
            <a:r>
              <a:rPr lang="en-US" sz="4000" b="1">
                <a:solidFill>
                  <a:srgbClr val="FF0000"/>
                </a:solidFill>
                <a:latin typeface="Times New Roman" panose="02020603050405020304" pitchFamily="18" charset="0"/>
                <a:cs typeface="Times New Roman" panose="02020603050405020304" pitchFamily="18" charset="0"/>
              </a:rPr>
              <a:t>phát biểu</a:t>
            </a:r>
            <a:endParaRPr lang="en-US" sz="4000" b="1">
              <a:latin typeface="Times New Roman" panose="02020603050405020304" pitchFamily="18" charset="0"/>
              <a:cs typeface="Times New Roman" panose="02020603050405020304" pitchFamily="18" charset="0"/>
            </a:endParaRPr>
          </a:p>
        </p:txBody>
      </p:sp>
      <p:grpSp>
        <p:nvGrpSpPr>
          <p:cNvPr id="46" name="Group 45">
            <a:extLst>
              <a:ext uri="{FF2B5EF4-FFF2-40B4-BE49-F238E27FC236}">
                <a16:creationId xmlns:a16="http://schemas.microsoft.com/office/drawing/2014/main" id="{4DBEE18B-5E09-482F-8D1E-D324C9409BDF}"/>
              </a:ext>
            </a:extLst>
          </p:cNvPr>
          <p:cNvGrpSpPr/>
          <p:nvPr/>
        </p:nvGrpSpPr>
        <p:grpSpPr>
          <a:xfrm>
            <a:off x="4348429" y="280436"/>
            <a:ext cx="4199636" cy="1034466"/>
            <a:chOff x="2590800" y="77338"/>
            <a:chExt cx="4199636" cy="1034466"/>
          </a:xfrm>
        </p:grpSpPr>
        <p:sp>
          <p:nvSpPr>
            <p:cNvPr id="47" name="Rectangle: Rounded Corners 46">
              <a:hlinkClick r:id="rId2" action="ppaction://hlinksldjump"/>
              <a:extLst>
                <a:ext uri="{FF2B5EF4-FFF2-40B4-BE49-F238E27FC236}">
                  <a16:creationId xmlns:a16="http://schemas.microsoft.com/office/drawing/2014/main" id="{C3B8187A-0B56-465A-BA75-381FFDAEA5D9}"/>
                </a:ext>
              </a:extLst>
            </p:cNvPr>
            <p:cNvSpPr/>
            <p:nvPr/>
          </p:nvSpPr>
          <p:spPr>
            <a:xfrm>
              <a:off x="2590800" y="141445"/>
              <a:ext cx="4199636" cy="970359"/>
            </a:xfrm>
            <a:prstGeom prst="roundRect">
              <a:avLst>
                <a:gd name="adj" fmla="val 36558"/>
              </a:avLst>
            </a:prstGeom>
            <a:solidFill>
              <a:srgbClr val="FFFEF1"/>
            </a:solidFill>
            <a:ln w="41275">
              <a:solidFill>
                <a:srgbClr val="18C9A7"/>
              </a:solidFill>
            </a:ln>
            <a:effectLst>
              <a:glow rad="63500">
                <a:schemeClr val="accent4">
                  <a:satMod val="175000"/>
                  <a:alpha val="40000"/>
                </a:schemeClr>
              </a:glow>
            </a:effectLst>
          </p:spPr>
          <p:txBody>
            <a:bodyPr wrap="square" rtlCol="0">
              <a:spAutoFit/>
            </a:bodyPr>
            <a:lstStyle/>
            <a:p>
              <a:endParaRPr lang="en-US" sz="4400">
                <a:solidFill>
                  <a:schemeClr val="tx1"/>
                </a:solidFill>
                <a:latin typeface="UTM Edwardian" panose="02040603050506020204" pitchFamily="18" charset="0"/>
                <a:ea typeface="南构日漫风" panose="03000509000000000000" pitchFamily="65" charset="-122"/>
                <a:cs typeface="Times New Roman" panose="02020603050405020304" pitchFamily="18" charset="0"/>
              </a:endParaRPr>
            </a:p>
          </p:txBody>
        </p:sp>
        <p:sp>
          <p:nvSpPr>
            <p:cNvPr id="48" name="TextBox 47">
              <a:hlinkClick r:id="rId3" action="ppaction://hlinksldjump"/>
              <a:extLst>
                <a:ext uri="{FF2B5EF4-FFF2-40B4-BE49-F238E27FC236}">
                  <a16:creationId xmlns:a16="http://schemas.microsoft.com/office/drawing/2014/main" id="{9FAB741D-880F-4D99-B6C1-A3683550B0F1}"/>
                </a:ext>
              </a:extLst>
            </p:cNvPr>
            <p:cNvSpPr txBox="1"/>
            <p:nvPr/>
          </p:nvSpPr>
          <p:spPr>
            <a:xfrm>
              <a:off x="2607475" y="77338"/>
              <a:ext cx="4170137" cy="1015663"/>
            </a:xfrm>
            <a:prstGeom prst="rect">
              <a:avLst/>
            </a:prstGeom>
            <a:noFill/>
            <a:ln>
              <a:noFill/>
            </a:ln>
          </p:spPr>
          <p:txBody>
            <a:bodyPr wrap="square">
              <a:spAutoFit/>
            </a:bodyPr>
            <a:lstStyle/>
            <a:p>
              <a:pPr algn="ctr"/>
              <a:r>
                <a:rPr lang="en-US" altLang="zh-CN" sz="6000" b="1">
                  <a:solidFill>
                    <a:srgbClr val="18C9A7"/>
                  </a:solidFill>
                  <a:latin typeface="Times New Roman" panose="02020603050405020304" pitchFamily="18" charset="0"/>
                  <a:ea typeface="南构日漫风" panose="03000509000000000000" pitchFamily="65" charset="-122"/>
                  <a:cs typeface="Times New Roman" panose="02020603050405020304" pitchFamily="18" charset="0"/>
                </a:rPr>
                <a:t>Nhà trường</a:t>
              </a:r>
            </a:p>
          </p:txBody>
        </p:sp>
      </p:grpSp>
      <p:pic>
        <p:nvPicPr>
          <p:cNvPr id="3" name="Picture 2">
            <a:extLst>
              <a:ext uri="{FF2B5EF4-FFF2-40B4-BE49-F238E27FC236}">
                <a16:creationId xmlns:a16="http://schemas.microsoft.com/office/drawing/2014/main" id="{70882D2A-BDAD-4AF5-AE67-A4554A276C01}"/>
              </a:ext>
            </a:extLst>
          </p:cNvPr>
          <p:cNvPicPr>
            <a:picLocks noChangeAspect="1"/>
          </p:cNvPicPr>
          <p:nvPr/>
        </p:nvPicPr>
        <p:blipFill rotWithShape="1">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rcRect r="31375"/>
          <a:stretch/>
        </p:blipFill>
        <p:spPr>
          <a:xfrm>
            <a:off x="-602757" y="3054190"/>
            <a:ext cx="2724563" cy="3970229"/>
          </a:xfrm>
          <a:prstGeom prst="rect">
            <a:avLst/>
          </a:prstGeom>
        </p:spPr>
      </p:pic>
      <p:pic>
        <p:nvPicPr>
          <p:cNvPr id="5" name="Picture 4" descr="Graphical user interface, diagram, application&#10;&#10;Description automatically generated">
            <a:extLst>
              <a:ext uri="{FF2B5EF4-FFF2-40B4-BE49-F238E27FC236}">
                <a16:creationId xmlns:a16="http://schemas.microsoft.com/office/drawing/2014/main" id="{1488C8E5-2138-4D8B-9B83-59718447E54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873413" y="3843875"/>
            <a:ext cx="3317724" cy="3317724"/>
          </a:xfrm>
          <a:prstGeom prst="rect">
            <a:avLst/>
          </a:prstGeom>
        </p:spPr>
      </p:pic>
    </p:spTree>
    <p:extLst>
      <p:ext uri="{BB962C8B-B14F-4D97-AF65-F5344CB8AC3E}">
        <p14:creationId xmlns:p14="http://schemas.microsoft.com/office/powerpoint/2010/main" val="4115763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randombar(horizontal)">
                                      <p:cBhvr>
                                        <p:cTn id="7" dur="10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wipe(down)">
                                      <p:cBhvr>
                                        <p:cTn id="12" dur="500"/>
                                        <p:tgtEl>
                                          <p:spTgt spid="3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wipe(down)">
                                      <p:cBhvr>
                                        <p:cTn id="17" dur="500"/>
                                        <p:tgtEl>
                                          <p:spTgt spid="3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2"/>
                                        </p:tgtEl>
                                        <p:attrNameLst>
                                          <p:attrName>style.visibility</p:attrName>
                                        </p:attrNameLst>
                                      </p:cBhvr>
                                      <p:to>
                                        <p:strVal val="visible"/>
                                      </p:to>
                                    </p:set>
                                    <p:animEffect transition="in" filter="wipe(down)">
                                      <p:cBhvr>
                                        <p:cTn id="22" dur="500"/>
                                        <p:tgtEl>
                                          <p:spTgt spid="3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33"/>
                                        </p:tgtEl>
                                        <p:attrNameLst>
                                          <p:attrName>style.visibility</p:attrName>
                                        </p:attrNameLst>
                                      </p:cBhvr>
                                      <p:to>
                                        <p:strVal val="visible"/>
                                      </p:to>
                                    </p:set>
                                    <p:animEffect transition="in" filter="wipe(down)">
                                      <p:cBhvr>
                                        <p:cTn id="27" dur="500"/>
                                        <p:tgtEl>
                                          <p:spTgt spid="33"/>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34"/>
                                        </p:tgtEl>
                                        <p:attrNameLst>
                                          <p:attrName>style.visibility</p:attrName>
                                        </p:attrNameLst>
                                      </p:cBhvr>
                                      <p:to>
                                        <p:strVal val="visible"/>
                                      </p:to>
                                    </p:set>
                                    <p:animEffect transition="in" filter="wipe(down)">
                                      <p:cBhvr>
                                        <p:cTn id="32" dur="500"/>
                                        <p:tgtEl>
                                          <p:spTgt spid="34"/>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35"/>
                                        </p:tgtEl>
                                        <p:attrNameLst>
                                          <p:attrName>style.visibility</p:attrName>
                                        </p:attrNameLst>
                                      </p:cBhvr>
                                      <p:to>
                                        <p:strVal val="visible"/>
                                      </p:to>
                                    </p:set>
                                    <p:animEffect transition="in" filter="wipe(down)">
                                      <p:cBhvr>
                                        <p:cTn id="37" dur="500"/>
                                        <p:tgtEl>
                                          <p:spTgt spid="35"/>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36"/>
                                        </p:tgtEl>
                                        <p:attrNameLst>
                                          <p:attrName>style.visibility</p:attrName>
                                        </p:attrNameLst>
                                      </p:cBhvr>
                                      <p:to>
                                        <p:strVal val="visible"/>
                                      </p:to>
                                    </p:set>
                                    <p:animEffect transition="in" filter="wipe(down)">
                                      <p:cBhvr>
                                        <p:cTn id="42" dur="500"/>
                                        <p:tgtEl>
                                          <p:spTgt spid="36"/>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37"/>
                                        </p:tgtEl>
                                        <p:attrNameLst>
                                          <p:attrName>style.visibility</p:attrName>
                                        </p:attrNameLst>
                                      </p:cBhvr>
                                      <p:to>
                                        <p:strVal val="visible"/>
                                      </p:to>
                                    </p:set>
                                    <p:animEffect transition="in" filter="wipe(down)">
                                      <p:cBhvr>
                                        <p:cTn id="47" dur="500"/>
                                        <p:tgtEl>
                                          <p:spTgt spid="37"/>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38"/>
                                        </p:tgtEl>
                                        <p:attrNameLst>
                                          <p:attrName>style.visibility</p:attrName>
                                        </p:attrNameLst>
                                      </p:cBhvr>
                                      <p:to>
                                        <p:strVal val="visible"/>
                                      </p:to>
                                    </p:set>
                                    <p:animEffect transition="in" filter="wipe(down)">
                                      <p:cBhvr>
                                        <p:cTn id="52" dur="500"/>
                                        <p:tgtEl>
                                          <p:spTgt spid="38"/>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grpId="0" nodeType="clickEffect">
                                  <p:stCondLst>
                                    <p:cond delay="0"/>
                                  </p:stCondLst>
                                  <p:childTnLst>
                                    <p:set>
                                      <p:cBhvr>
                                        <p:cTn id="56" dur="1" fill="hold">
                                          <p:stCondLst>
                                            <p:cond delay="0"/>
                                          </p:stCondLst>
                                        </p:cTn>
                                        <p:tgtEl>
                                          <p:spTgt spid="39"/>
                                        </p:tgtEl>
                                        <p:attrNameLst>
                                          <p:attrName>style.visibility</p:attrName>
                                        </p:attrNameLst>
                                      </p:cBhvr>
                                      <p:to>
                                        <p:strVal val="visible"/>
                                      </p:to>
                                    </p:set>
                                    <p:animEffect transition="in" filter="wipe(down)">
                                      <p:cBhvr>
                                        <p:cTn id="57"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1" grpId="0"/>
      <p:bldP spid="32" grpId="0"/>
      <p:bldP spid="33" grpId="0"/>
      <p:bldP spid="34" grpId="0"/>
      <p:bldP spid="35" grpId="0"/>
      <p:bldP spid="36" grpId="0"/>
      <p:bldP spid="37" grpId="0"/>
      <p:bldP spid="38" grpId="0"/>
      <p:bldP spid="3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圆角 2">
            <a:extLst>
              <a:ext uri="{FF2B5EF4-FFF2-40B4-BE49-F238E27FC236}">
                <a16:creationId xmlns:a16="http://schemas.microsoft.com/office/drawing/2014/main" id="{F91856AB-6251-4C11-ACE3-F8CC53FEDA81}"/>
              </a:ext>
            </a:extLst>
          </p:cNvPr>
          <p:cNvSpPr/>
          <p:nvPr/>
        </p:nvSpPr>
        <p:spPr>
          <a:xfrm>
            <a:off x="773723" y="1143713"/>
            <a:ext cx="10571921" cy="5458054"/>
          </a:xfrm>
          <a:prstGeom prst="roundRect">
            <a:avLst>
              <a:gd name="adj" fmla="val 28147"/>
            </a:avLst>
          </a:prstGeom>
          <a:solidFill>
            <a:schemeClr val="bg1"/>
          </a:solidFill>
          <a:ln w="57150">
            <a:solidFill>
              <a:srgbClr val="FF6178"/>
            </a:solidFill>
          </a:ln>
          <a:effectLst>
            <a:outerShdw blurRad="127000" algn="ctr" rotWithShape="0">
              <a:prstClr val="black">
                <a:alpha val="6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458" name="Rectangle 2"/>
          <p:cNvSpPr>
            <a:spLocks noGrp="1" noChangeArrowheads="1"/>
          </p:cNvSpPr>
          <p:nvPr>
            <p:ph type="body" idx="4294967295"/>
          </p:nvPr>
        </p:nvSpPr>
        <p:spPr>
          <a:xfrm>
            <a:off x="1433565" y="1311308"/>
            <a:ext cx="9440862" cy="5122863"/>
          </a:xfrm>
          <a:prstGeom prst="rect">
            <a:avLst/>
          </a:prstGeom>
        </p:spPr>
        <p:txBody>
          <a:bodyPr>
            <a:noAutofit/>
          </a:bodyPr>
          <a:lstStyle/>
          <a:p>
            <a:pPr marL="0" indent="0" algn="just">
              <a:lnSpc>
                <a:spcPct val="150000"/>
              </a:lnSpc>
              <a:buNone/>
            </a:pPr>
            <a:r>
              <a:rPr lang="en-US" b="1" noProof="1">
                <a:latin typeface="Times New Roman" panose="02020603050405020304" pitchFamily="18" charset="0"/>
                <a:cs typeface="Times New Roman" panose="02020603050405020304" pitchFamily="18" charset="0"/>
              </a:rPr>
              <a:t>	</a:t>
            </a:r>
            <a:r>
              <a:rPr lang="vi-VN" b="1" noProof="1">
                <a:latin typeface="Times New Roman" panose="02020603050405020304" pitchFamily="18" charset="0"/>
                <a:cs typeface="Times New Roman" panose="02020603050405020304" pitchFamily="18" charset="0"/>
              </a:rPr>
              <a:t>a) Yết Kiêu đến kinh đô Thăng Long yết kiến vua Trần Nhân Tông.</a:t>
            </a:r>
          </a:p>
          <a:p>
            <a:pPr marL="0" indent="0" algn="just">
              <a:lnSpc>
                <a:spcPct val="150000"/>
              </a:lnSpc>
              <a:buNone/>
            </a:pPr>
            <a:r>
              <a:rPr lang="vi-VN" b="1" i="1" noProof="1">
                <a:solidFill>
                  <a:srgbClr val="1E3D73"/>
                </a:solidFill>
                <a:latin typeface="Times New Roman" panose="02020603050405020304" pitchFamily="18" charset="0"/>
                <a:cs typeface="Times New Roman" panose="02020603050405020304" pitchFamily="18" charset="0"/>
              </a:rPr>
              <a:t>Nhà vua</a:t>
            </a:r>
            <a:r>
              <a:rPr lang="vi-VN" b="1" noProof="1">
                <a:solidFill>
                  <a:srgbClr val="1E3D73"/>
                </a:solidFill>
                <a:latin typeface="Times New Roman" panose="02020603050405020304" pitchFamily="18" charset="0"/>
                <a:cs typeface="Times New Roman" panose="02020603050405020304" pitchFamily="18" charset="0"/>
              </a:rPr>
              <a:t>: </a:t>
            </a:r>
            <a:r>
              <a:rPr lang="vi-VN" b="1" noProof="1">
                <a:latin typeface="Times New Roman" panose="02020603050405020304" pitchFamily="18" charset="0"/>
                <a:cs typeface="Times New Roman" panose="02020603050405020304" pitchFamily="18" charset="0"/>
              </a:rPr>
              <a:t>- Trẫm cho nhà ngươi nhận lấy một loại binh khí.</a:t>
            </a:r>
          </a:p>
          <a:p>
            <a:pPr marL="0" indent="0" algn="just">
              <a:lnSpc>
                <a:spcPct val="150000"/>
              </a:lnSpc>
              <a:buNone/>
            </a:pPr>
            <a:r>
              <a:rPr lang="vi-VN" b="1" i="1" noProof="1">
                <a:solidFill>
                  <a:schemeClr val="accent2">
                    <a:lumMod val="75000"/>
                  </a:schemeClr>
                </a:solidFill>
                <a:latin typeface="Times New Roman" panose="02020603050405020304" pitchFamily="18" charset="0"/>
                <a:cs typeface="Times New Roman" panose="02020603050405020304" pitchFamily="18" charset="0"/>
              </a:rPr>
              <a:t>Yết Kiêu</a:t>
            </a:r>
            <a:r>
              <a:rPr lang="vi-VN" b="1" noProof="1">
                <a:solidFill>
                  <a:schemeClr val="accent2">
                    <a:lumMod val="75000"/>
                  </a:schemeClr>
                </a:solidFill>
                <a:latin typeface="Times New Roman" panose="02020603050405020304" pitchFamily="18" charset="0"/>
                <a:cs typeface="Times New Roman" panose="02020603050405020304" pitchFamily="18" charset="0"/>
              </a:rPr>
              <a:t>: </a:t>
            </a:r>
            <a:r>
              <a:rPr lang="vi-VN" b="1" noProof="1">
                <a:latin typeface="Times New Roman" panose="02020603050405020304" pitchFamily="18" charset="0"/>
                <a:cs typeface="Times New Roman" panose="02020603050405020304" pitchFamily="18" charset="0"/>
              </a:rPr>
              <a:t>- Thần chỉ xin một chiếc dùi sắt.</a:t>
            </a:r>
          </a:p>
          <a:p>
            <a:pPr marL="0" indent="0" algn="just">
              <a:lnSpc>
                <a:spcPct val="150000"/>
              </a:lnSpc>
              <a:buNone/>
            </a:pPr>
            <a:r>
              <a:rPr lang="vi-VN" b="1" i="1" noProof="1">
                <a:solidFill>
                  <a:srgbClr val="1E3D73"/>
                </a:solidFill>
                <a:latin typeface="Times New Roman" panose="02020603050405020304" pitchFamily="18" charset="0"/>
                <a:cs typeface="Times New Roman" panose="02020603050405020304" pitchFamily="18" charset="0"/>
              </a:rPr>
              <a:t>Nhà vua</a:t>
            </a:r>
            <a:r>
              <a:rPr lang="vi-VN" b="1" noProof="1">
                <a:solidFill>
                  <a:srgbClr val="1E3D73"/>
                </a:solidFill>
                <a:latin typeface="Times New Roman" panose="02020603050405020304" pitchFamily="18" charset="0"/>
                <a:cs typeface="Times New Roman" panose="02020603050405020304" pitchFamily="18" charset="0"/>
              </a:rPr>
              <a:t>: </a:t>
            </a:r>
            <a:r>
              <a:rPr lang="vi-VN" b="1" noProof="1">
                <a:latin typeface="Times New Roman" panose="02020603050405020304" pitchFamily="18" charset="0"/>
                <a:cs typeface="Times New Roman" panose="02020603050405020304" pitchFamily="18" charset="0"/>
              </a:rPr>
              <a:t>-  Để  làm gì?</a:t>
            </a:r>
          </a:p>
          <a:p>
            <a:pPr marL="0" indent="0" algn="just">
              <a:lnSpc>
                <a:spcPct val="150000"/>
              </a:lnSpc>
              <a:buNone/>
            </a:pPr>
            <a:r>
              <a:rPr lang="vi-VN" b="1" i="1" noProof="1">
                <a:solidFill>
                  <a:schemeClr val="accent2">
                    <a:lumMod val="75000"/>
                  </a:schemeClr>
                </a:solidFill>
                <a:latin typeface="Times New Roman" panose="02020603050405020304" pitchFamily="18" charset="0"/>
                <a:cs typeface="Times New Roman" panose="02020603050405020304" pitchFamily="18" charset="0"/>
              </a:rPr>
              <a:t>Yết Kiêu</a:t>
            </a:r>
            <a:r>
              <a:rPr lang="vi-VN" b="1" noProof="1">
                <a:solidFill>
                  <a:schemeClr val="accent2">
                    <a:lumMod val="75000"/>
                  </a:schemeClr>
                </a:solidFill>
                <a:latin typeface="Times New Roman" panose="02020603050405020304" pitchFamily="18" charset="0"/>
                <a:cs typeface="Times New Roman" panose="02020603050405020304" pitchFamily="18" charset="0"/>
              </a:rPr>
              <a:t>: </a:t>
            </a:r>
            <a:r>
              <a:rPr lang="vi-VN" b="1" noProof="1">
                <a:latin typeface="Times New Roman" panose="02020603050405020304" pitchFamily="18" charset="0"/>
                <a:cs typeface="Times New Roman" panose="02020603050405020304" pitchFamily="18" charset="0"/>
              </a:rPr>
              <a:t>-  Để dùi thủng chiến thuyền của giặc vì thần có thể lặn hàng giờ dưới nước.</a:t>
            </a:r>
          </a:p>
        </p:txBody>
      </p:sp>
      <p:sp>
        <p:nvSpPr>
          <p:cNvPr id="19459" name="Line 12"/>
          <p:cNvSpPr>
            <a:spLocks noChangeShapeType="1"/>
          </p:cNvSpPr>
          <p:nvPr/>
        </p:nvSpPr>
        <p:spPr bwMode="auto">
          <a:xfrm>
            <a:off x="2667000" y="4343400"/>
            <a:ext cx="304800" cy="0"/>
          </a:xfrm>
          <a:prstGeom prst="line">
            <a:avLst/>
          </a:prstGeom>
          <a:noFill/>
          <a:ln w="9525">
            <a:noFill/>
            <a:round/>
          </a:ln>
        </p:spPr>
        <p:txBody>
          <a:bodyPr/>
          <a:lstStyle/>
          <a:p>
            <a:endParaRPr lang="en-US"/>
          </a:p>
        </p:txBody>
      </p:sp>
      <p:sp>
        <p:nvSpPr>
          <p:cNvPr id="15" name="TextBox 14">
            <a:extLst>
              <a:ext uri="{FF2B5EF4-FFF2-40B4-BE49-F238E27FC236}">
                <a16:creationId xmlns:a16="http://schemas.microsoft.com/office/drawing/2014/main" id="{787A4E70-6C23-4BBD-A24D-C1C775A9B5AA}"/>
              </a:ext>
            </a:extLst>
          </p:cNvPr>
          <p:cNvSpPr txBox="1"/>
          <p:nvPr/>
        </p:nvSpPr>
        <p:spPr>
          <a:xfrm>
            <a:off x="1203474" y="212712"/>
            <a:ext cx="9785051" cy="665083"/>
          </a:xfrm>
          <a:custGeom>
            <a:avLst/>
            <a:gdLst>
              <a:gd name="connsiteX0" fmla="*/ 0 w 9785051"/>
              <a:gd name="connsiteY0" fmla="*/ 41827 h 665083"/>
              <a:gd name="connsiteX1" fmla="*/ 41827 w 9785051"/>
              <a:gd name="connsiteY1" fmla="*/ 0 h 665083"/>
              <a:gd name="connsiteX2" fmla="*/ 806525 w 9785051"/>
              <a:gd name="connsiteY2" fmla="*/ 0 h 665083"/>
              <a:gd name="connsiteX3" fmla="*/ 1280182 w 9785051"/>
              <a:gd name="connsiteY3" fmla="*/ 0 h 665083"/>
              <a:gd name="connsiteX4" fmla="*/ 1850852 w 9785051"/>
              <a:gd name="connsiteY4" fmla="*/ 0 h 665083"/>
              <a:gd name="connsiteX5" fmla="*/ 2227495 w 9785051"/>
              <a:gd name="connsiteY5" fmla="*/ 0 h 665083"/>
              <a:gd name="connsiteX6" fmla="*/ 2992193 w 9785051"/>
              <a:gd name="connsiteY6" fmla="*/ 0 h 665083"/>
              <a:gd name="connsiteX7" fmla="*/ 3659877 w 9785051"/>
              <a:gd name="connsiteY7" fmla="*/ 0 h 665083"/>
              <a:gd name="connsiteX8" fmla="*/ 4230548 w 9785051"/>
              <a:gd name="connsiteY8" fmla="*/ 0 h 665083"/>
              <a:gd name="connsiteX9" fmla="*/ 4704204 w 9785051"/>
              <a:gd name="connsiteY9" fmla="*/ 0 h 665083"/>
              <a:gd name="connsiteX10" fmla="*/ 4983833 w 9785051"/>
              <a:gd name="connsiteY10" fmla="*/ 0 h 665083"/>
              <a:gd name="connsiteX11" fmla="*/ 5457489 w 9785051"/>
              <a:gd name="connsiteY11" fmla="*/ 0 h 665083"/>
              <a:gd name="connsiteX12" fmla="*/ 5737118 w 9785051"/>
              <a:gd name="connsiteY12" fmla="*/ 0 h 665083"/>
              <a:gd name="connsiteX13" fmla="*/ 6113760 w 9785051"/>
              <a:gd name="connsiteY13" fmla="*/ 0 h 665083"/>
              <a:gd name="connsiteX14" fmla="*/ 6781445 w 9785051"/>
              <a:gd name="connsiteY14" fmla="*/ 0 h 665083"/>
              <a:gd name="connsiteX15" fmla="*/ 7449129 w 9785051"/>
              <a:gd name="connsiteY15" fmla="*/ 0 h 665083"/>
              <a:gd name="connsiteX16" fmla="*/ 7922785 w 9785051"/>
              <a:gd name="connsiteY16" fmla="*/ 0 h 665083"/>
              <a:gd name="connsiteX17" fmla="*/ 8299428 w 9785051"/>
              <a:gd name="connsiteY17" fmla="*/ 0 h 665083"/>
              <a:gd name="connsiteX18" fmla="*/ 8870098 w 9785051"/>
              <a:gd name="connsiteY18" fmla="*/ 0 h 665083"/>
              <a:gd name="connsiteX19" fmla="*/ 9149727 w 9785051"/>
              <a:gd name="connsiteY19" fmla="*/ 0 h 665083"/>
              <a:gd name="connsiteX20" fmla="*/ 9743224 w 9785051"/>
              <a:gd name="connsiteY20" fmla="*/ 0 h 665083"/>
              <a:gd name="connsiteX21" fmla="*/ 9785051 w 9785051"/>
              <a:gd name="connsiteY21" fmla="*/ 41827 h 665083"/>
              <a:gd name="connsiteX22" fmla="*/ 9785051 w 9785051"/>
              <a:gd name="connsiteY22" fmla="*/ 623256 h 665083"/>
              <a:gd name="connsiteX23" fmla="*/ 9743224 w 9785051"/>
              <a:gd name="connsiteY23" fmla="*/ 665083 h 665083"/>
              <a:gd name="connsiteX24" fmla="*/ 9269568 w 9785051"/>
              <a:gd name="connsiteY24" fmla="*/ 665083 h 665083"/>
              <a:gd name="connsiteX25" fmla="*/ 8504869 w 9785051"/>
              <a:gd name="connsiteY25" fmla="*/ 665083 h 665083"/>
              <a:gd name="connsiteX26" fmla="*/ 7740171 w 9785051"/>
              <a:gd name="connsiteY26" fmla="*/ 665083 h 665083"/>
              <a:gd name="connsiteX27" fmla="*/ 7363528 w 9785051"/>
              <a:gd name="connsiteY27" fmla="*/ 665083 h 665083"/>
              <a:gd name="connsiteX28" fmla="*/ 6986886 w 9785051"/>
              <a:gd name="connsiteY28" fmla="*/ 665083 h 665083"/>
              <a:gd name="connsiteX29" fmla="*/ 6222188 w 9785051"/>
              <a:gd name="connsiteY29" fmla="*/ 665083 h 665083"/>
              <a:gd name="connsiteX30" fmla="*/ 5554503 w 9785051"/>
              <a:gd name="connsiteY30" fmla="*/ 665083 h 665083"/>
              <a:gd name="connsiteX31" fmla="*/ 4886819 w 9785051"/>
              <a:gd name="connsiteY31" fmla="*/ 665083 h 665083"/>
              <a:gd name="connsiteX32" fmla="*/ 4510176 w 9785051"/>
              <a:gd name="connsiteY32" fmla="*/ 665083 h 665083"/>
              <a:gd name="connsiteX33" fmla="*/ 3939506 w 9785051"/>
              <a:gd name="connsiteY33" fmla="*/ 665083 h 665083"/>
              <a:gd name="connsiteX34" fmla="*/ 3465849 w 9785051"/>
              <a:gd name="connsiteY34" fmla="*/ 665083 h 665083"/>
              <a:gd name="connsiteX35" fmla="*/ 3186221 w 9785051"/>
              <a:gd name="connsiteY35" fmla="*/ 665083 h 665083"/>
              <a:gd name="connsiteX36" fmla="*/ 2518537 w 9785051"/>
              <a:gd name="connsiteY36" fmla="*/ 665083 h 665083"/>
              <a:gd name="connsiteX37" fmla="*/ 1850852 w 9785051"/>
              <a:gd name="connsiteY37" fmla="*/ 665083 h 665083"/>
              <a:gd name="connsiteX38" fmla="*/ 1280182 w 9785051"/>
              <a:gd name="connsiteY38" fmla="*/ 665083 h 665083"/>
              <a:gd name="connsiteX39" fmla="*/ 612497 w 9785051"/>
              <a:gd name="connsiteY39" fmla="*/ 665083 h 665083"/>
              <a:gd name="connsiteX40" fmla="*/ 41827 w 9785051"/>
              <a:gd name="connsiteY40" fmla="*/ 665083 h 665083"/>
              <a:gd name="connsiteX41" fmla="*/ 0 w 9785051"/>
              <a:gd name="connsiteY41" fmla="*/ 623256 h 665083"/>
              <a:gd name="connsiteX42" fmla="*/ 0 w 9785051"/>
              <a:gd name="connsiteY42" fmla="*/ 41827 h 665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9785051" h="665083" fill="none" extrusionOk="0">
                <a:moveTo>
                  <a:pt x="0" y="41827"/>
                </a:moveTo>
                <a:cubicBezTo>
                  <a:pt x="4635" y="15281"/>
                  <a:pt x="15119" y="-2668"/>
                  <a:pt x="41827" y="0"/>
                </a:cubicBezTo>
                <a:cubicBezTo>
                  <a:pt x="413663" y="-209"/>
                  <a:pt x="641781" y="27806"/>
                  <a:pt x="806525" y="0"/>
                </a:cubicBezTo>
                <a:cubicBezTo>
                  <a:pt x="971269" y="-27806"/>
                  <a:pt x="1121628" y="2569"/>
                  <a:pt x="1280182" y="0"/>
                </a:cubicBezTo>
                <a:cubicBezTo>
                  <a:pt x="1438736" y="-2569"/>
                  <a:pt x="1566663" y="10033"/>
                  <a:pt x="1850852" y="0"/>
                </a:cubicBezTo>
                <a:cubicBezTo>
                  <a:pt x="2135041" y="-10033"/>
                  <a:pt x="2069840" y="43236"/>
                  <a:pt x="2227495" y="0"/>
                </a:cubicBezTo>
                <a:cubicBezTo>
                  <a:pt x="2385150" y="-43236"/>
                  <a:pt x="2757180" y="89267"/>
                  <a:pt x="2992193" y="0"/>
                </a:cubicBezTo>
                <a:cubicBezTo>
                  <a:pt x="3227206" y="-89267"/>
                  <a:pt x="3425504" y="45609"/>
                  <a:pt x="3659877" y="0"/>
                </a:cubicBezTo>
                <a:cubicBezTo>
                  <a:pt x="3894250" y="-45609"/>
                  <a:pt x="3983283" y="40068"/>
                  <a:pt x="4230548" y="0"/>
                </a:cubicBezTo>
                <a:cubicBezTo>
                  <a:pt x="4477813" y="-40068"/>
                  <a:pt x="4474726" y="7551"/>
                  <a:pt x="4704204" y="0"/>
                </a:cubicBezTo>
                <a:cubicBezTo>
                  <a:pt x="4933682" y="-7551"/>
                  <a:pt x="4907704" y="18534"/>
                  <a:pt x="4983833" y="0"/>
                </a:cubicBezTo>
                <a:cubicBezTo>
                  <a:pt x="5059962" y="-18534"/>
                  <a:pt x="5289532" y="29769"/>
                  <a:pt x="5457489" y="0"/>
                </a:cubicBezTo>
                <a:cubicBezTo>
                  <a:pt x="5625446" y="-29769"/>
                  <a:pt x="5671091" y="12489"/>
                  <a:pt x="5737118" y="0"/>
                </a:cubicBezTo>
                <a:cubicBezTo>
                  <a:pt x="5803145" y="-12489"/>
                  <a:pt x="6008040" y="28039"/>
                  <a:pt x="6113760" y="0"/>
                </a:cubicBezTo>
                <a:cubicBezTo>
                  <a:pt x="6219480" y="-28039"/>
                  <a:pt x="6460652" y="16365"/>
                  <a:pt x="6781445" y="0"/>
                </a:cubicBezTo>
                <a:cubicBezTo>
                  <a:pt x="7102239" y="-16365"/>
                  <a:pt x="7220088" y="36280"/>
                  <a:pt x="7449129" y="0"/>
                </a:cubicBezTo>
                <a:cubicBezTo>
                  <a:pt x="7678170" y="-36280"/>
                  <a:pt x="7707775" y="19473"/>
                  <a:pt x="7922785" y="0"/>
                </a:cubicBezTo>
                <a:cubicBezTo>
                  <a:pt x="8137795" y="-19473"/>
                  <a:pt x="8199491" y="34422"/>
                  <a:pt x="8299428" y="0"/>
                </a:cubicBezTo>
                <a:cubicBezTo>
                  <a:pt x="8399365" y="-34422"/>
                  <a:pt x="8713251" y="51885"/>
                  <a:pt x="8870098" y="0"/>
                </a:cubicBezTo>
                <a:cubicBezTo>
                  <a:pt x="9026945" y="-51885"/>
                  <a:pt x="9012353" y="32366"/>
                  <a:pt x="9149727" y="0"/>
                </a:cubicBezTo>
                <a:cubicBezTo>
                  <a:pt x="9287101" y="-32366"/>
                  <a:pt x="9611244" y="43115"/>
                  <a:pt x="9743224" y="0"/>
                </a:cubicBezTo>
                <a:cubicBezTo>
                  <a:pt x="9765091" y="-1955"/>
                  <a:pt x="9786857" y="13824"/>
                  <a:pt x="9785051" y="41827"/>
                </a:cubicBezTo>
                <a:cubicBezTo>
                  <a:pt x="9805947" y="224605"/>
                  <a:pt x="9778773" y="444647"/>
                  <a:pt x="9785051" y="623256"/>
                </a:cubicBezTo>
                <a:cubicBezTo>
                  <a:pt x="9788386" y="645506"/>
                  <a:pt x="9766958" y="659036"/>
                  <a:pt x="9743224" y="665083"/>
                </a:cubicBezTo>
                <a:cubicBezTo>
                  <a:pt x="9514206" y="719842"/>
                  <a:pt x="9459832" y="648623"/>
                  <a:pt x="9269568" y="665083"/>
                </a:cubicBezTo>
                <a:cubicBezTo>
                  <a:pt x="9079304" y="681543"/>
                  <a:pt x="8729973" y="632995"/>
                  <a:pt x="8504869" y="665083"/>
                </a:cubicBezTo>
                <a:cubicBezTo>
                  <a:pt x="8279765" y="697171"/>
                  <a:pt x="8039429" y="628639"/>
                  <a:pt x="7740171" y="665083"/>
                </a:cubicBezTo>
                <a:cubicBezTo>
                  <a:pt x="7440913" y="701527"/>
                  <a:pt x="7526637" y="632516"/>
                  <a:pt x="7363528" y="665083"/>
                </a:cubicBezTo>
                <a:cubicBezTo>
                  <a:pt x="7200419" y="697650"/>
                  <a:pt x="7163364" y="658925"/>
                  <a:pt x="6986886" y="665083"/>
                </a:cubicBezTo>
                <a:cubicBezTo>
                  <a:pt x="6810408" y="671241"/>
                  <a:pt x="6540776" y="594649"/>
                  <a:pt x="6222188" y="665083"/>
                </a:cubicBezTo>
                <a:cubicBezTo>
                  <a:pt x="5903600" y="735517"/>
                  <a:pt x="5863341" y="647965"/>
                  <a:pt x="5554503" y="665083"/>
                </a:cubicBezTo>
                <a:cubicBezTo>
                  <a:pt x="5245666" y="682201"/>
                  <a:pt x="5180328" y="643024"/>
                  <a:pt x="4886819" y="665083"/>
                </a:cubicBezTo>
                <a:cubicBezTo>
                  <a:pt x="4593310" y="687142"/>
                  <a:pt x="4686720" y="657589"/>
                  <a:pt x="4510176" y="665083"/>
                </a:cubicBezTo>
                <a:cubicBezTo>
                  <a:pt x="4333632" y="672577"/>
                  <a:pt x="4193197" y="641192"/>
                  <a:pt x="3939506" y="665083"/>
                </a:cubicBezTo>
                <a:cubicBezTo>
                  <a:pt x="3685815" y="688974"/>
                  <a:pt x="3638231" y="646759"/>
                  <a:pt x="3465849" y="665083"/>
                </a:cubicBezTo>
                <a:cubicBezTo>
                  <a:pt x="3293467" y="683407"/>
                  <a:pt x="3264988" y="651609"/>
                  <a:pt x="3186221" y="665083"/>
                </a:cubicBezTo>
                <a:cubicBezTo>
                  <a:pt x="3107454" y="678557"/>
                  <a:pt x="2818027" y="655419"/>
                  <a:pt x="2518537" y="665083"/>
                </a:cubicBezTo>
                <a:cubicBezTo>
                  <a:pt x="2219047" y="674747"/>
                  <a:pt x="2178506" y="664444"/>
                  <a:pt x="1850852" y="665083"/>
                </a:cubicBezTo>
                <a:cubicBezTo>
                  <a:pt x="1523198" y="665722"/>
                  <a:pt x="1555235" y="639331"/>
                  <a:pt x="1280182" y="665083"/>
                </a:cubicBezTo>
                <a:cubicBezTo>
                  <a:pt x="1005129" y="690835"/>
                  <a:pt x="918859" y="591507"/>
                  <a:pt x="612497" y="665083"/>
                </a:cubicBezTo>
                <a:cubicBezTo>
                  <a:pt x="306136" y="738659"/>
                  <a:pt x="192515" y="634915"/>
                  <a:pt x="41827" y="665083"/>
                </a:cubicBezTo>
                <a:cubicBezTo>
                  <a:pt x="21408" y="663704"/>
                  <a:pt x="-148" y="650854"/>
                  <a:pt x="0" y="623256"/>
                </a:cubicBezTo>
                <a:cubicBezTo>
                  <a:pt x="-33505" y="419427"/>
                  <a:pt x="14766" y="180881"/>
                  <a:pt x="0" y="41827"/>
                </a:cubicBezTo>
                <a:close/>
              </a:path>
              <a:path w="9785051" h="665083" stroke="0" extrusionOk="0">
                <a:moveTo>
                  <a:pt x="0" y="41827"/>
                </a:moveTo>
                <a:cubicBezTo>
                  <a:pt x="4442" y="22212"/>
                  <a:pt x="17585" y="-840"/>
                  <a:pt x="41827" y="0"/>
                </a:cubicBezTo>
                <a:cubicBezTo>
                  <a:pt x="325525" y="-60137"/>
                  <a:pt x="431140" y="26791"/>
                  <a:pt x="806525" y="0"/>
                </a:cubicBezTo>
                <a:cubicBezTo>
                  <a:pt x="1181910" y="-26791"/>
                  <a:pt x="1247096" y="7571"/>
                  <a:pt x="1571224" y="0"/>
                </a:cubicBezTo>
                <a:cubicBezTo>
                  <a:pt x="1895352" y="-7571"/>
                  <a:pt x="1948495" y="16551"/>
                  <a:pt x="2141894" y="0"/>
                </a:cubicBezTo>
                <a:cubicBezTo>
                  <a:pt x="2335293" y="-16551"/>
                  <a:pt x="2422934" y="4149"/>
                  <a:pt x="2518537" y="0"/>
                </a:cubicBezTo>
                <a:cubicBezTo>
                  <a:pt x="2614140" y="-4149"/>
                  <a:pt x="2733309" y="29362"/>
                  <a:pt x="2895179" y="0"/>
                </a:cubicBezTo>
                <a:cubicBezTo>
                  <a:pt x="3057049" y="-29362"/>
                  <a:pt x="3272869" y="23478"/>
                  <a:pt x="3465849" y="0"/>
                </a:cubicBezTo>
                <a:cubicBezTo>
                  <a:pt x="3658829" y="-23478"/>
                  <a:pt x="3995369" y="44802"/>
                  <a:pt x="4133534" y="0"/>
                </a:cubicBezTo>
                <a:cubicBezTo>
                  <a:pt x="4271700" y="-44802"/>
                  <a:pt x="4519280" y="10364"/>
                  <a:pt x="4704204" y="0"/>
                </a:cubicBezTo>
                <a:cubicBezTo>
                  <a:pt x="4889128" y="-10364"/>
                  <a:pt x="5191340" y="51923"/>
                  <a:pt x="5371889" y="0"/>
                </a:cubicBezTo>
                <a:cubicBezTo>
                  <a:pt x="5552438" y="-51923"/>
                  <a:pt x="5856235" y="249"/>
                  <a:pt x="6039573" y="0"/>
                </a:cubicBezTo>
                <a:cubicBezTo>
                  <a:pt x="6222911" y="-249"/>
                  <a:pt x="6348480" y="37533"/>
                  <a:pt x="6513229" y="0"/>
                </a:cubicBezTo>
                <a:cubicBezTo>
                  <a:pt x="6677978" y="-37533"/>
                  <a:pt x="7067129" y="81151"/>
                  <a:pt x="7277928" y="0"/>
                </a:cubicBezTo>
                <a:cubicBezTo>
                  <a:pt x="7488727" y="-81151"/>
                  <a:pt x="7634748" y="73050"/>
                  <a:pt x="7945612" y="0"/>
                </a:cubicBezTo>
                <a:cubicBezTo>
                  <a:pt x="8256476" y="-73050"/>
                  <a:pt x="8447404" y="66719"/>
                  <a:pt x="8613297" y="0"/>
                </a:cubicBezTo>
                <a:cubicBezTo>
                  <a:pt x="8779191" y="-66719"/>
                  <a:pt x="8954863" y="6743"/>
                  <a:pt x="9086953" y="0"/>
                </a:cubicBezTo>
                <a:cubicBezTo>
                  <a:pt x="9219043" y="-6743"/>
                  <a:pt x="9537443" y="71505"/>
                  <a:pt x="9743224" y="0"/>
                </a:cubicBezTo>
                <a:cubicBezTo>
                  <a:pt x="9762610" y="1983"/>
                  <a:pt x="9785895" y="17042"/>
                  <a:pt x="9785051" y="41827"/>
                </a:cubicBezTo>
                <a:cubicBezTo>
                  <a:pt x="9792399" y="323058"/>
                  <a:pt x="9762578" y="388388"/>
                  <a:pt x="9785051" y="623256"/>
                </a:cubicBezTo>
                <a:cubicBezTo>
                  <a:pt x="9783807" y="648564"/>
                  <a:pt x="9766067" y="660759"/>
                  <a:pt x="9743224" y="665083"/>
                </a:cubicBezTo>
                <a:cubicBezTo>
                  <a:pt x="9644042" y="679225"/>
                  <a:pt x="9528464" y="639940"/>
                  <a:pt x="9463595" y="665083"/>
                </a:cubicBezTo>
                <a:cubicBezTo>
                  <a:pt x="9398726" y="690226"/>
                  <a:pt x="9272142" y="658157"/>
                  <a:pt x="9183967" y="665083"/>
                </a:cubicBezTo>
                <a:cubicBezTo>
                  <a:pt x="9095792" y="672009"/>
                  <a:pt x="8923589" y="620023"/>
                  <a:pt x="8807325" y="665083"/>
                </a:cubicBezTo>
                <a:cubicBezTo>
                  <a:pt x="8691061" y="710143"/>
                  <a:pt x="8644977" y="638396"/>
                  <a:pt x="8527696" y="665083"/>
                </a:cubicBezTo>
                <a:cubicBezTo>
                  <a:pt x="8410415" y="691770"/>
                  <a:pt x="8161280" y="649861"/>
                  <a:pt x="7957026" y="665083"/>
                </a:cubicBezTo>
                <a:cubicBezTo>
                  <a:pt x="7752772" y="680305"/>
                  <a:pt x="7697358" y="623496"/>
                  <a:pt x="7580383" y="665083"/>
                </a:cubicBezTo>
                <a:cubicBezTo>
                  <a:pt x="7463408" y="706670"/>
                  <a:pt x="7370829" y="651378"/>
                  <a:pt x="7203741" y="665083"/>
                </a:cubicBezTo>
                <a:cubicBezTo>
                  <a:pt x="7036653" y="678788"/>
                  <a:pt x="7005828" y="638331"/>
                  <a:pt x="6924112" y="665083"/>
                </a:cubicBezTo>
                <a:cubicBezTo>
                  <a:pt x="6842396" y="691835"/>
                  <a:pt x="6558855" y="624762"/>
                  <a:pt x="6450456" y="665083"/>
                </a:cubicBezTo>
                <a:cubicBezTo>
                  <a:pt x="6342057" y="705404"/>
                  <a:pt x="6184662" y="624957"/>
                  <a:pt x="5976799" y="665083"/>
                </a:cubicBezTo>
                <a:cubicBezTo>
                  <a:pt x="5768936" y="705209"/>
                  <a:pt x="5588668" y="574005"/>
                  <a:pt x="5212101" y="665083"/>
                </a:cubicBezTo>
                <a:cubicBezTo>
                  <a:pt x="4835534" y="756161"/>
                  <a:pt x="4884856" y="652512"/>
                  <a:pt x="4738444" y="665083"/>
                </a:cubicBezTo>
                <a:cubicBezTo>
                  <a:pt x="4592032" y="677654"/>
                  <a:pt x="4267405" y="588354"/>
                  <a:pt x="4070760" y="665083"/>
                </a:cubicBezTo>
                <a:cubicBezTo>
                  <a:pt x="3874115" y="741812"/>
                  <a:pt x="3760691" y="655398"/>
                  <a:pt x="3500090" y="665083"/>
                </a:cubicBezTo>
                <a:cubicBezTo>
                  <a:pt x="3239489" y="674768"/>
                  <a:pt x="3165335" y="650150"/>
                  <a:pt x="3026433" y="665083"/>
                </a:cubicBezTo>
                <a:cubicBezTo>
                  <a:pt x="2887531" y="680016"/>
                  <a:pt x="2419792" y="599849"/>
                  <a:pt x="2261735" y="665083"/>
                </a:cubicBezTo>
                <a:cubicBezTo>
                  <a:pt x="2103678" y="730317"/>
                  <a:pt x="1838882" y="591829"/>
                  <a:pt x="1497037" y="665083"/>
                </a:cubicBezTo>
                <a:cubicBezTo>
                  <a:pt x="1155192" y="738337"/>
                  <a:pt x="1162342" y="645259"/>
                  <a:pt x="1023380" y="665083"/>
                </a:cubicBezTo>
                <a:cubicBezTo>
                  <a:pt x="884418" y="684907"/>
                  <a:pt x="424961" y="567023"/>
                  <a:pt x="41827" y="665083"/>
                </a:cubicBezTo>
                <a:cubicBezTo>
                  <a:pt x="18474" y="664141"/>
                  <a:pt x="-53" y="648007"/>
                  <a:pt x="0" y="623256"/>
                </a:cubicBezTo>
                <a:cubicBezTo>
                  <a:pt x="-57572" y="433858"/>
                  <a:pt x="58453" y="265674"/>
                  <a:pt x="0" y="41827"/>
                </a:cubicBezTo>
                <a:close/>
              </a:path>
            </a:pathLst>
          </a:custGeom>
          <a:solidFill>
            <a:schemeClr val="bg1">
              <a:alpha val="92000"/>
            </a:schemeClr>
          </a:solidFill>
          <a:ln w="38100">
            <a:solidFill>
              <a:schemeClr val="accent1">
                <a:lumMod val="75000"/>
              </a:schemeClr>
            </a:solidFill>
            <a:extLst>
              <a:ext uri="{C807C97D-BFC1-408E-A445-0C87EB9F89A2}">
                <ask:lineSketchStyleProps xmlns:ask="http://schemas.microsoft.com/office/drawing/2018/sketchyshapes" sd="3976969051">
                  <a:prstGeom prst="roundRect">
                    <a:avLst>
                      <a:gd name="adj" fmla="val 6289"/>
                    </a:avLst>
                  </a:prstGeom>
                  <ask:type>
                    <ask:lineSketchScribble/>
                  </ask:type>
                </ask:lineSketchStyleProps>
              </a:ext>
            </a:extLst>
          </a:ln>
        </p:spPr>
        <p:txBody>
          <a:bodyPr wrap="none" rtlCol="0">
            <a:spAutoFit/>
          </a:bodyPr>
          <a:lstStyle/>
          <a:p>
            <a:r>
              <a:rPr lang="en-US" sz="3600" b="1" noProof="1">
                <a:solidFill>
                  <a:srgbClr val="002060"/>
                </a:solidFill>
                <a:latin typeface="Times New Roman" panose="02020603050405020304" pitchFamily="18" charset="0"/>
                <a:cs typeface="Times New Roman" panose="02020603050405020304" pitchFamily="18" charset="0"/>
              </a:rPr>
              <a:t>Bài 2: </a:t>
            </a:r>
            <a:r>
              <a:rPr lang="en-US" sz="3600" b="1" i="1">
                <a:solidFill>
                  <a:srgbClr val="002060"/>
                </a:solidFill>
                <a:latin typeface="Times New Roman" panose="02020603050405020304" pitchFamily="18" charset="0"/>
                <a:cs typeface="Times New Roman" panose="02020603050405020304" pitchFamily="18" charset="0"/>
              </a:rPr>
              <a:t>G</a:t>
            </a:r>
            <a:r>
              <a:rPr lang="en-US" sz="3600" b="1" i="1" noProof="1">
                <a:solidFill>
                  <a:srgbClr val="002060"/>
                </a:solidFill>
                <a:latin typeface="Times New Roman" panose="02020603050405020304" pitchFamily="18" charset="0"/>
                <a:cs typeface="Times New Roman" panose="02020603050405020304" pitchFamily="18" charset="0"/>
              </a:rPr>
              <a:t>ạch d</a:t>
            </a:r>
            <a:r>
              <a:rPr lang="vi-VN" sz="3600" b="1" i="1" noProof="1">
                <a:solidFill>
                  <a:srgbClr val="002060"/>
                </a:solidFill>
                <a:latin typeface="Times New Roman" panose="02020603050405020304" pitchFamily="18" charset="0"/>
                <a:cs typeface="Times New Roman" panose="02020603050405020304" pitchFamily="18" charset="0"/>
              </a:rPr>
              <a:t>ưới </a:t>
            </a:r>
            <a:r>
              <a:rPr lang="vi-VN" sz="3600" b="1" i="1" noProof="1">
                <a:solidFill>
                  <a:srgbClr val="EF3A65"/>
                </a:solidFill>
                <a:latin typeface="Times New Roman" panose="02020603050405020304" pitchFamily="18" charset="0"/>
                <a:cs typeface="Times New Roman" panose="02020603050405020304" pitchFamily="18" charset="0"/>
              </a:rPr>
              <a:t>động từ </a:t>
            </a:r>
            <a:r>
              <a:rPr lang="vi-VN" sz="3600" b="1" i="1" noProof="1">
                <a:solidFill>
                  <a:srgbClr val="002060"/>
                </a:solidFill>
                <a:latin typeface="Times New Roman" panose="02020603050405020304" pitchFamily="18" charset="0"/>
                <a:cs typeface="Times New Roman" panose="02020603050405020304" pitchFamily="18" charset="0"/>
              </a:rPr>
              <a:t>trong các đoạn văn sau</a:t>
            </a:r>
            <a:r>
              <a:rPr lang="vi-VN" sz="3600" b="1" noProof="1">
                <a:solidFill>
                  <a:srgbClr val="002060"/>
                </a:solidFill>
                <a:latin typeface="Times New Roman" panose="02020603050405020304" pitchFamily="18" charset="0"/>
                <a:cs typeface="Times New Roman" panose="02020603050405020304" pitchFamily="18" charset="0"/>
              </a:rPr>
              <a:t>:</a:t>
            </a:r>
          </a:p>
        </p:txBody>
      </p:sp>
      <p:sp>
        <p:nvSpPr>
          <p:cNvPr id="16" name="Line 4">
            <a:extLst>
              <a:ext uri="{FF2B5EF4-FFF2-40B4-BE49-F238E27FC236}">
                <a16:creationId xmlns:a16="http://schemas.microsoft.com/office/drawing/2014/main" id="{7C54707B-45D1-44EB-881D-F0ED2375372D}"/>
              </a:ext>
            </a:extLst>
          </p:cNvPr>
          <p:cNvSpPr>
            <a:spLocks noChangeShapeType="1"/>
          </p:cNvSpPr>
          <p:nvPr/>
        </p:nvSpPr>
        <p:spPr bwMode="auto">
          <a:xfrm>
            <a:off x="4284782" y="1908024"/>
            <a:ext cx="533400" cy="0"/>
          </a:xfrm>
          <a:prstGeom prst="line">
            <a:avLst/>
          </a:prstGeom>
          <a:noFill/>
          <a:ln w="57150">
            <a:solidFill>
              <a:srgbClr val="FF6178"/>
            </a:solidFill>
            <a:round/>
          </a:ln>
        </p:spPr>
        <p:txBody>
          <a:bodyPr/>
          <a:lstStyle/>
          <a:p>
            <a:endParaRPr lang="en-US"/>
          </a:p>
        </p:txBody>
      </p:sp>
      <p:sp>
        <p:nvSpPr>
          <p:cNvPr id="17" name="Line 5">
            <a:extLst>
              <a:ext uri="{FF2B5EF4-FFF2-40B4-BE49-F238E27FC236}">
                <a16:creationId xmlns:a16="http://schemas.microsoft.com/office/drawing/2014/main" id="{09BB6580-754C-4601-83B4-EA269F1BB7AA}"/>
              </a:ext>
            </a:extLst>
          </p:cNvPr>
          <p:cNvSpPr>
            <a:spLocks noChangeShapeType="1"/>
          </p:cNvSpPr>
          <p:nvPr/>
        </p:nvSpPr>
        <p:spPr bwMode="auto">
          <a:xfrm>
            <a:off x="8080149" y="1928378"/>
            <a:ext cx="1295400" cy="0"/>
          </a:xfrm>
          <a:prstGeom prst="line">
            <a:avLst/>
          </a:prstGeom>
          <a:noFill/>
          <a:ln w="57150">
            <a:solidFill>
              <a:srgbClr val="FF6178"/>
            </a:solidFill>
            <a:round/>
          </a:ln>
        </p:spPr>
        <p:txBody>
          <a:bodyPr/>
          <a:lstStyle/>
          <a:p>
            <a:endParaRPr lang="en-US"/>
          </a:p>
        </p:txBody>
      </p:sp>
      <p:sp>
        <p:nvSpPr>
          <p:cNvPr id="18" name="Line 6">
            <a:extLst>
              <a:ext uri="{FF2B5EF4-FFF2-40B4-BE49-F238E27FC236}">
                <a16:creationId xmlns:a16="http://schemas.microsoft.com/office/drawing/2014/main" id="{DD07B54E-9B25-406E-928B-9063878B6C0E}"/>
              </a:ext>
            </a:extLst>
          </p:cNvPr>
          <p:cNvSpPr>
            <a:spLocks noChangeShapeType="1"/>
          </p:cNvSpPr>
          <p:nvPr/>
        </p:nvSpPr>
        <p:spPr bwMode="auto">
          <a:xfrm>
            <a:off x="4121921" y="3309254"/>
            <a:ext cx="609600" cy="0"/>
          </a:xfrm>
          <a:prstGeom prst="line">
            <a:avLst/>
          </a:prstGeom>
          <a:noFill/>
          <a:ln w="57150">
            <a:solidFill>
              <a:srgbClr val="FF6178"/>
            </a:solidFill>
            <a:round/>
          </a:ln>
        </p:spPr>
        <p:txBody>
          <a:bodyPr/>
          <a:lstStyle/>
          <a:p>
            <a:endParaRPr lang="en-US"/>
          </a:p>
        </p:txBody>
      </p:sp>
      <p:sp>
        <p:nvSpPr>
          <p:cNvPr id="19" name="Line 7">
            <a:extLst>
              <a:ext uri="{FF2B5EF4-FFF2-40B4-BE49-F238E27FC236}">
                <a16:creationId xmlns:a16="http://schemas.microsoft.com/office/drawing/2014/main" id="{A1371C09-E1C5-4D1F-A675-5D49CA575821}"/>
              </a:ext>
            </a:extLst>
          </p:cNvPr>
          <p:cNvSpPr>
            <a:spLocks noChangeShapeType="1"/>
          </p:cNvSpPr>
          <p:nvPr/>
        </p:nvSpPr>
        <p:spPr bwMode="auto">
          <a:xfrm>
            <a:off x="6406559" y="3342745"/>
            <a:ext cx="762000" cy="0"/>
          </a:xfrm>
          <a:prstGeom prst="line">
            <a:avLst/>
          </a:prstGeom>
          <a:noFill/>
          <a:ln w="57150">
            <a:solidFill>
              <a:srgbClr val="FF6178"/>
            </a:solidFill>
            <a:round/>
          </a:ln>
        </p:spPr>
        <p:txBody>
          <a:bodyPr/>
          <a:lstStyle/>
          <a:p>
            <a:endParaRPr lang="en-US"/>
          </a:p>
        </p:txBody>
      </p:sp>
      <p:sp>
        <p:nvSpPr>
          <p:cNvPr id="20" name="Line 8">
            <a:extLst>
              <a:ext uri="{FF2B5EF4-FFF2-40B4-BE49-F238E27FC236}">
                <a16:creationId xmlns:a16="http://schemas.microsoft.com/office/drawing/2014/main" id="{FAFAAE85-8B77-4092-A9BA-31113415C058}"/>
              </a:ext>
            </a:extLst>
          </p:cNvPr>
          <p:cNvSpPr>
            <a:spLocks noChangeShapeType="1"/>
          </p:cNvSpPr>
          <p:nvPr/>
        </p:nvSpPr>
        <p:spPr bwMode="auto">
          <a:xfrm>
            <a:off x="4661181" y="4077118"/>
            <a:ext cx="457200" cy="0"/>
          </a:xfrm>
          <a:prstGeom prst="line">
            <a:avLst/>
          </a:prstGeom>
          <a:noFill/>
          <a:ln w="57150">
            <a:solidFill>
              <a:srgbClr val="FF6178"/>
            </a:solidFill>
            <a:round/>
          </a:ln>
        </p:spPr>
        <p:txBody>
          <a:bodyPr/>
          <a:lstStyle/>
          <a:p>
            <a:endParaRPr lang="en-US"/>
          </a:p>
        </p:txBody>
      </p:sp>
      <p:sp>
        <p:nvSpPr>
          <p:cNvPr id="21" name="Line 9">
            <a:extLst>
              <a:ext uri="{FF2B5EF4-FFF2-40B4-BE49-F238E27FC236}">
                <a16:creationId xmlns:a16="http://schemas.microsoft.com/office/drawing/2014/main" id="{7B17D49F-2957-41D5-9BF3-66857D1C28CC}"/>
              </a:ext>
            </a:extLst>
          </p:cNvPr>
          <p:cNvSpPr>
            <a:spLocks noChangeShapeType="1"/>
          </p:cNvSpPr>
          <p:nvPr/>
        </p:nvSpPr>
        <p:spPr bwMode="auto">
          <a:xfrm>
            <a:off x="3866103" y="4837444"/>
            <a:ext cx="609600" cy="0"/>
          </a:xfrm>
          <a:prstGeom prst="line">
            <a:avLst/>
          </a:prstGeom>
          <a:noFill/>
          <a:ln w="57150">
            <a:solidFill>
              <a:srgbClr val="FF6178"/>
            </a:solidFill>
            <a:round/>
          </a:ln>
        </p:spPr>
        <p:txBody>
          <a:bodyPr/>
          <a:lstStyle/>
          <a:p>
            <a:endParaRPr lang="en-US"/>
          </a:p>
        </p:txBody>
      </p:sp>
      <p:sp>
        <p:nvSpPr>
          <p:cNvPr id="22" name="Line 10">
            <a:extLst>
              <a:ext uri="{FF2B5EF4-FFF2-40B4-BE49-F238E27FC236}">
                <a16:creationId xmlns:a16="http://schemas.microsoft.com/office/drawing/2014/main" id="{A1D7594B-90E6-4049-9798-AAB01F48859E}"/>
              </a:ext>
            </a:extLst>
          </p:cNvPr>
          <p:cNvSpPr>
            <a:spLocks noChangeShapeType="1"/>
          </p:cNvSpPr>
          <p:nvPr/>
        </p:nvSpPr>
        <p:spPr bwMode="auto">
          <a:xfrm>
            <a:off x="3866103" y="5622055"/>
            <a:ext cx="381000" cy="0"/>
          </a:xfrm>
          <a:prstGeom prst="line">
            <a:avLst/>
          </a:prstGeom>
          <a:noFill/>
          <a:ln w="57150">
            <a:solidFill>
              <a:srgbClr val="FF6178"/>
            </a:solidFill>
            <a:round/>
          </a:ln>
        </p:spPr>
        <p:txBody>
          <a:bodyPr/>
          <a:lstStyle/>
          <a:p>
            <a:endParaRPr lang="en-US"/>
          </a:p>
        </p:txBody>
      </p:sp>
      <p:sp>
        <p:nvSpPr>
          <p:cNvPr id="23" name="Line 11">
            <a:extLst>
              <a:ext uri="{FF2B5EF4-FFF2-40B4-BE49-F238E27FC236}">
                <a16:creationId xmlns:a16="http://schemas.microsoft.com/office/drawing/2014/main" id="{971E2FA7-71D1-4246-8DE5-720A6DEE4BAC}"/>
              </a:ext>
            </a:extLst>
          </p:cNvPr>
          <p:cNvSpPr>
            <a:spLocks noChangeShapeType="1"/>
          </p:cNvSpPr>
          <p:nvPr/>
        </p:nvSpPr>
        <p:spPr bwMode="auto">
          <a:xfrm>
            <a:off x="9807627" y="5622055"/>
            <a:ext cx="1066800" cy="0"/>
          </a:xfrm>
          <a:prstGeom prst="line">
            <a:avLst/>
          </a:prstGeom>
          <a:noFill/>
          <a:ln w="57150">
            <a:solidFill>
              <a:srgbClr val="FF6178"/>
            </a:solidFill>
            <a:round/>
          </a:ln>
        </p:spPr>
        <p:txBody>
          <a:bodyPr/>
          <a:lstStyle/>
          <a:p>
            <a:endParaRPr lang="en-US"/>
          </a:p>
        </p:txBody>
      </p:sp>
      <p:sp>
        <p:nvSpPr>
          <p:cNvPr id="24" name="Line 12">
            <a:extLst>
              <a:ext uri="{FF2B5EF4-FFF2-40B4-BE49-F238E27FC236}">
                <a16:creationId xmlns:a16="http://schemas.microsoft.com/office/drawing/2014/main" id="{0736C1D3-32B0-41B1-84B8-3C56A9716451}"/>
              </a:ext>
            </a:extLst>
          </p:cNvPr>
          <p:cNvSpPr>
            <a:spLocks noChangeShapeType="1"/>
          </p:cNvSpPr>
          <p:nvPr/>
        </p:nvSpPr>
        <p:spPr bwMode="auto">
          <a:xfrm>
            <a:off x="1507253" y="6300317"/>
            <a:ext cx="457200" cy="0"/>
          </a:xfrm>
          <a:prstGeom prst="line">
            <a:avLst/>
          </a:prstGeom>
          <a:noFill/>
          <a:ln w="57150">
            <a:solidFill>
              <a:srgbClr val="FF6178"/>
            </a:solidFill>
            <a:round/>
          </a:ln>
        </p:spPr>
        <p:txBody>
          <a:bodyPr/>
          <a:lstStyle/>
          <a:p>
            <a:endParaRPr lang="en-US"/>
          </a:p>
        </p:txBody>
      </p:sp>
      <p:pic>
        <p:nvPicPr>
          <p:cNvPr id="25" name="图片 15">
            <a:extLst>
              <a:ext uri="{FF2B5EF4-FFF2-40B4-BE49-F238E27FC236}">
                <a16:creationId xmlns:a16="http://schemas.microsoft.com/office/drawing/2014/main" id="{928BA564-7D5A-492A-ACF9-4FF9CC4AF8A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9734423">
            <a:off x="432396" y="4396266"/>
            <a:ext cx="682657" cy="702301"/>
          </a:xfrm>
          <a:prstGeom prst="rect">
            <a:avLst/>
          </a:prstGeom>
        </p:spPr>
      </p:pic>
      <p:pic>
        <p:nvPicPr>
          <p:cNvPr id="26" name="图片 15">
            <a:extLst>
              <a:ext uri="{FF2B5EF4-FFF2-40B4-BE49-F238E27FC236}">
                <a16:creationId xmlns:a16="http://schemas.microsoft.com/office/drawing/2014/main" id="{21B1D988-B2F8-4642-9264-C155FBE6E0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740408">
            <a:off x="10072733" y="856847"/>
            <a:ext cx="682657" cy="702301"/>
          </a:xfrm>
          <a:prstGeom prst="rect">
            <a:avLst/>
          </a:prstGeom>
        </p:spPr>
      </p:pic>
      <p:pic>
        <p:nvPicPr>
          <p:cNvPr id="27" name="图片 15">
            <a:extLst>
              <a:ext uri="{FF2B5EF4-FFF2-40B4-BE49-F238E27FC236}">
                <a16:creationId xmlns:a16="http://schemas.microsoft.com/office/drawing/2014/main" id="{33D5193F-46E7-487F-A1EA-897DF5CD6E1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781739">
            <a:off x="10926383" y="3324377"/>
            <a:ext cx="838521" cy="862650"/>
          </a:xfrm>
          <a:prstGeom prst="rect">
            <a:avLst/>
          </a:prstGeom>
        </p:spPr>
      </p:pic>
      <p:pic>
        <p:nvPicPr>
          <p:cNvPr id="3" name="Picture 2" descr="A close-up of a computer chip&#10;&#10;Description automatically generated with low confidence">
            <a:extLst>
              <a:ext uri="{FF2B5EF4-FFF2-40B4-BE49-F238E27FC236}">
                <a16:creationId xmlns:a16="http://schemas.microsoft.com/office/drawing/2014/main" id="{F687A531-B822-4970-BD9D-B983F804F09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91073" y="5295481"/>
            <a:ext cx="1991780" cy="1586475"/>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Scale>
                                      <p:cBhvr>
                                        <p:cTn id="7" dur="1000" decel="50000" fill="hold">
                                          <p:stCondLst>
                                            <p:cond delay="0"/>
                                          </p:stCondLst>
                                        </p:cTn>
                                        <p:tgtEl>
                                          <p:spTgt spid="1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15"/>
                                        </p:tgtEl>
                                        <p:attrNameLst>
                                          <p:attrName>ppt_x</p:attrName>
                                          <p:attrName>ppt_y</p:attrName>
                                        </p:attrNameLst>
                                      </p:cBhvr>
                                    </p:animMotion>
                                    <p:animEffect transition="in" filter="fade">
                                      <p:cBhvr>
                                        <p:cTn id="9" dur="1000"/>
                                        <p:tgtEl>
                                          <p:spTgt spid="1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1000" fill="hold"/>
                                        <p:tgtEl>
                                          <p:spTgt spid="5"/>
                                        </p:tgtEl>
                                        <p:attrNameLst>
                                          <p:attrName>ppt_w</p:attrName>
                                        </p:attrNameLst>
                                      </p:cBhvr>
                                      <p:tavLst>
                                        <p:tav tm="0">
                                          <p:val>
                                            <p:fltVal val="0"/>
                                          </p:val>
                                        </p:tav>
                                        <p:tav tm="100000">
                                          <p:val>
                                            <p:strVal val="#ppt_w"/>
                                          </p:val>
                                        </p:tav>
                                      </p:tavLst>
                                    </p:anim>
                                    <p:anim calcmode="lin" valueType="num">
                                      <p:cBhvr>
                                        <p:cTn id="15" dur="1000" fill="hold"/>
                                        <p:tgtEl>
                                          <p:spTgt spid="5"/>
                                        </p:tgtEl>
                                        <p:attrNameLst>
                                          <p:attrName>ppt_h</p:attrName>
                                        </p:attrNameLst>
                                      </p:cBhvr>
                                      <p:tavLst>
                                        <p:tav tm="0">
                                          <p:val>
                                            <p:fltVal val="0"/>
                                          </p:val>
                                        </p:tav>
                                        <p:tav tm="100000">
                                          <p:val>
                                            <p:strVal val="#ppt_h"/>
                                          </p:val>
                                        </p:tav>
                                      </p:tavLst>
                                    </p:anim>
                                    <p:animEffect transition="in" filter="fade">
                                      <p:cBhvr>
                                        <p:cTn id="16" dur="1000"/>
                                        <p:tgtEl>
                                          <p:spTgt spid="5"/>
                                        </p:tgtEl>
                                      </p:cBhvr>
                                    </p:animEffect>
                                  </p:childTnLst>
                                </p:cTn>
                              </p:par>
                            </p:childTnLst>
                          </p:cTn>
                        </p:par>
                        <p:par>
                          <p:cTn id="17" fill="hold">
                            <p:stCondLst>
                              <p:cond delay="1000"/>
                            </p:stCondLst>
                            <p:childTnLst>
                              <p:par>
                                <p:cTn id="18" presetID="14" presetClass="entr" presetSubtype="10" fill="hold" grpId="0" nodeType="afterEffect">
                                  <p:stCondLst>
                                    <p:cond delay="0"/>
                                  </p:stCondLst>
                                  <p:childTnLst>
                                    <p:set>
                                      <p:cBhvr>
                                        <p:cTn id="19" dur="1" fill="hold">
                                          <p:stCondLst>
                                            <p:cond delay="0"/>
                                          </p:stCondLst>
                                        </p:cTn>
                                        <p:tgtEl>
                                          <p:spTgt spid="19458">
                                            <p:txEl>
                                              <p:pRg st="0" end="0"/>
                                            </p:txEl>
                                          </p:spTgt>
                                        </p:tgtEl>
                                        <p:attrNameLst>
                                          <p:attrName>style.visibility</p:attrName>
                                        </p:attrNameLst>
                                      </p:cBhvr>
                                      <p:to>
                                        <p:strVal val="visible"/>
                                      </p:to>
                                    </p:set>
                                    <p:animEffect transition="in" filter="randombar(horizontal)">
                                      <p:cBhvr>
                                        <p:cTn id="20" dur="500"/>
                                        <p:tgtEl>
                                          <p:spTgt spid="19458">
                                            <p:txEl>
                                              <p:pRg st="0" end="0"/>
                                            </p:txEl>
                                          </p:spTgt>
                                        </p:tgtEl>
                                      </p:cBhvr>
                                    </p:animEffect>
                                  </p:childTnLst>
                                </p:cTn>
                              </p:par>
                            </p:childTnLst>
                          </p:cTn>
                        </p:par>
                        <p:par>
                          <p:cTn id="21" fill="hold">
                            <p:stCondLst>
                              <p:cond delay="1500"/>
                            </p:stCondLst>
                            <p:childTnLst>
                              <p:par>
                                <p:cTn id="22" presetID="14" presetClass="entr" presetSubtype="10" fill="hold" grpId="0" nodeType="afterEffect">
                                  <p:stCondLst>
                                    <p:cond delay="0"/>
                                  </p:stCondLst>
                                  <p:childTnLst>
                                    <p:set>
                                      <p:cBhvr>
                                        <p:cTn id="23" dur="1" fill="hold">
                                          <p:stCondLst>
                                            <p:cond delay="0"/>
                                          </p:stCondLst>
                                        </p:cTn>
                                        <p:tgtEl>
                                          <p:spTgt spid="19458">
                                            <p:txEl>
                                              <p:pRg st="1" end="1"/>
                                            </p:txEl>
                                          </p:spTgt>
                                        </p:tgtEl>
                                        <p:attrNameLst>
                                          <p:attrName>style.visibility</p:attrName>
                                        </p:attrNameLst>
                                      </p:cBhvr>
                                      <p:to>
                                        <p:strVal val="visible"/>
                                      </p:to>
                                    </p:set>
                                    <p:animEffect transition="in" filter="randombar(horizontal)">
                                      <p:cBhvr>
                                        <p:cTn id="24" dur="500"/>
                                        <p:tgtEl>
                                          <p:spTgt spid="19458">
                                            <p:txEl>
                                              <p:pRg st="1" end="1"/>
                                            </p:txEl>
                                          </p:spTgt>
                                        </p:tgtEl>
                                      </p:cBhvr>
                                    </p:animEffect>
                                  </p:childTnLst>
                                </p:cTn>
                              </p:par>
                            </p:childTnLst>
                          </p:cTn>
                        </p:par>
                        <p:par>
                          <p:cTn id="25" fill="hold">
                            <p:stCondLst>
                              <p:cond delay="2000"/>
                            </p:stCondLst>
                            <p:childTnLst>
                              <p:par>
                                <p:cTn id="26" presetID="14" presetClass="entr" presetSubtype="10" fill="hold" grpId="0" nodeType="afterEffect">
                                  <p:stCondLst>
                                    <p:cond delay="0"/>
                                  </p:stCondLst>
                                  <p:childTnLst>
                                    <p:set>
                                      <p:cBhvr>
                                        <p:cTn id="27" dur="1" fill="hold">
                                          <p:stCondLst>
                                            <p:cond delay="0"/>
                                          </p:stCondLst>
                                        </p:cTn>
                                        <p:tgtEl>
                                          <p:spTgt spid="19458">
                                            <p:txEl>
                                              <p:pRg st="2" end="2"/>
                                            </p:txEl>
                                          </p:spTgt>
                                        </p:tgtEl>
                                        <p:attrNameLst>
                                          <p:attrName>style.visibility</p:attrName>
                                        </p:attrNameLst>
                                      </p:cBhvr>
                                      <p:to>
                                        <p:strVal val="visible"/>
                                      </p:to>
                                    </p:set>
                                    <p:animEffect transition="in" filter="randombar(horizontal)">
                                      <p:cBhvr>
                                        <p:cTn id="28" dur="500"/>
                                        <p:tgtEl>
                                          <p:spTgt spid="19458">
                                            <p:txEl>
                                              <p:pRg st="2" end="2"/>
                                            </p:txEl>
                                          </p:spTgt>
                                        </p:tgtEl>
                                      </p:cBhvr>
                                    </p:animEffect>
                                  </p:childTnLst>
                                </p:cTn>
                              </p:par>
                            </p:childTnLst>
                          </p:cTn>
                        </p:par>
                        <p:par>
                          <p:cTn id="29" fill="hold">
                            <p:stCondLst>
                              <p:cond delay="2500"/>
                            </p:stCondLst>
                            <p:childTnLst>
                              <p:par>
                                <p:cTn id="30" presetID="14" presetClass="entr" presetSubtype="10" fill="hold" grpId="0" nodeType="afterEffect">
                                  <p:stCondLst>
                                    <p:cond delay="0"/>
                                  </p:stCondLst>
                                  <p:childTnLst>
                                    <p:set>
                                      <p:cBhvr>
                                        <p:cTn id="31" dur="1" fill="hold">
                                          <p:stCondLst>
                                            <p:cond delay="0"/>
                                          </p:stCondLst>
                                        </p:cTn>
                                        <p:tgtEl>
                                          <p:spTgt spid="19458">
                                            <p:txEl>
                                              <p:pRg st="3" end="3"/>
                                            </p:txEl>
                                          </p:spTgt>
                                        </p:tgtEl>
                                        <p:attrNameLst>
                                          <p:attrName>style.visibility</p:attrName>
                                        </p:attrNameLst>
                                      </p:cBhvr>
                                      <p:to>
                                        <p:strVal val="visible"/>
                                      </p:to>
                                    </p:set>
                                    <p:animEffect transition="in" filter="randombar(horizontal)">
                                      <p:cBhvr>
                                        <p:cTn id="32" dur="500"/>
                                        <p:tgtEl>
                                          <p:spTgt spid="19458">
                                            <p:txEl>
                                              <p:pRg st="3" end="3"/>
                                            </p:txEl>
                                          </p:spTgt>
                                        </p:tgtEl>
                                      </p:cBhvr>
                                    </p:animEffect>
                                  </p:childTnLst>
                                </p:cTn>
                              </p:par>
                            </p:childTnLst>
                          </p:cTn>
                        </p:par>
                        <p:par>
                          <p:cTn id="33" fill="hold">
                            <p:stCondLst>
                              <p:cond delay="3000"/>
                            </p:stCondLst>
                            <p:childTnLst>
                              <p:par>
                                <p:cTn id="34" presetID="14" presetClass="entr" presetSubtype="10" fill="hold" grpId="0" nodeType="afterEffect">
                                  <p:stCondLst>
                                    <p:cond delay="0"/>
                                  </p:stCondLst>
                                  <p:childTnLst>
                                    <p:set>
                                      <p:cBhvr>
                                        <p:cTn id="35" dur="1" fill="hold">
                                          <p:stCondLst>
                                            <p:cond delay="0"/>
                                          </p:stCondLst>
                                        </p:cTn>
                                        <p:tgtEl>
                                          <p:spTgt spid="19458">
                                            <p:txEl>
                                              <p:pRg st="4" end="4"/>
                                            </p:txEl>
                                          </p:spTgt>
                                        </p:tgtEl>
                                        <p:attrNameLst>
                                          <p:attrName>style.visibility</p:attrName>
                                        </p:attrNameLst>
                                      </p:cBhvr>
                                      <p:to>
                                        <p:strVal val="visible"/>
                                      </p:to>
                                    </p:set>
                                    <p:animEffect transition="in" filter="randombar(horizontal)">
                                      <p:cBhvr>
                                        <p:cTn id="36" dur="500"/>
                                        <p:tgtEl>
                                          <p:spTgt spid="19458">
                                            <p:txEl>
                                              <p:pRg st="4" end="4"/>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1249"/>
                                          </p:stCondLst>
                                        </p:cTn>
                                        <p:tgtEl>
                                          <p:spTgt spid="16"/>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1249"/>
                                          </p:stCondLst>
                                        </p:cTn>
                                        <p:tgtEl>
                                          <p:spTgt spid="17"/>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1249"/>
                                          </p:stCondLst>
                                        </p:cTn>
                                        <p:tgtEl>
                                          <p:spTgt spid="18"/>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1249"/>
                                          </p:stCondLst>
                                        </p:cTn>
                                        <p:tgtEl>
                                          <p:spTgt spid="19"/>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1249"/>
                                          </p:stCondLst>
                                        </p:cTn>
                                        <p:tgtEl>
                                          <p:spTgt spid="20"/>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1249"/>
                                          </p:stCondLst>
                                        </p:cTn>
                                        <p:tgtEl>
                                          <p:spTgt spid="21"/>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1249"/>
                                          </p:stCondLst>
                                        </p:cTn>
                                        <p:tgtEl>
                                          <p:spTgt spid="22"/>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1249"/>
                                          </p:stCondLst>
                                        </p:cTn>
                                        <p:tgtEl>
                                          <p:spTgt spid="23"/>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1249"/>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9458" grpId="0" build="p"/>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圆角 2">
            <a:extLst>
              <a:ext uri="{FF2B5EF4-FFF2-40B4-BE49-F238E27FC236}">
                <a16:creationId xmlns:a16="http://schemas.microsoft.com/office/drawing/2014/main" id="{F91856AB-6251-4C11-ACE3-F8CC53FEDA81}"/>
              </a:ext>
            </a:extLst>
          </p:cNvPr>
          <p:cNvSpPr/>
          <p:nvPr/>
        </p:nvSpPr>
        <p:spPr>
          <a:xfrm>
            <a:off x="268314" y="1278035"/>
            <a:ext cx="11347581" cy="3737987"/>
          </a:xfrm>
          <a:prstGeom prst="roundRect">
            <a:avLst>
              <a:gd name="adj" fmla="val 18738"/>
            </a:avLst>
          </a:prstGeom>
          <a:solidFill>
            <a:schemeClr val="bg1"/>
          </a:solidFill>
          <a:ln w="57150">
            <a:solidFill>
              <a:srgbClr val="7BD1EA"/>
            </a:solidFill>
          </a:ln>
          <a:effectLst>
            <a:outerShdw blurRad="127000" algn="ctr" rotWithShape="0">
              <a:prstClr val="black">
                <a:alpha val="6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458" name="Rectangle 2"/>
          <p:cNvSpPr>
            <a:spLocks noGrp="1" noChangeArrowheads="1"/>
          </p:cNvSpPr>
          <p:nvPr>
            <p:ph type="body" idx="4294967295"/>
          </p:nvPr>
        </p:nvSpPr>
        <p:spPr>
          <a:xfrm>
            <a:off x="618269" y="1305865"/>
            <a:ext cx="10533063" cy="3413125"/>
          </a:xfrm>
          <a:prstGeom prst="rect">
            <a:avLst/>
          </a:prstGeom>
        </p:spPr>
        <p:txBody>
          <a:bodyPr>
            <a:noAutofit/>
          </a:bodyPr>
          <a:lstStyle/>
          <a:p>
            <a:pPr marL="0" indent="0" algn="just">
              <a:lnSpc>
                <a:spcPct val="150000"/>
              </a:lnSpc>
              <a:buNone/>
            </a:pPr>
            <a:r>
              <a:rPr lang="en-US" b="1" noProof="1">
                <a:latin typeface="Times New Roman" panose="02020603050405020304" pitchFamily="18" charset="0"/>
                <a:cs typeface="Times New Roman" panose="02020603050405020304" pitchFamily="18" charset="0"/>
              </a:rPr>
              <a:t>	b) Thần Đi-ô-ni-dốt mỉm c</a:t>
            </a:r>
            <a:r>
              <a:rPr lang="vi-VN" b="1" noProof="1">
                <a:latin typeface="Times New Roman" panose="02020603050405020304" pitchFamily="18" charset="0"/>
                <a:cs typeface="Times New Roman" panose="02020603050405020304" pitchFamily="18" charset="0"/>
              </a:rPr>
              <a:t>ười ưng thuận.</a:t>
            </a:r>
          </a:p>
          <a:p>
            <a:pPr marL="0" indent="0" algn="just">
              <a:lnSpc>
                <a:spcPct val="150000"/>
              </a:lnSpc>
              <a:buNone/>
            </a:pPr>
            <a:r>
              <a:rPr lang="vi-VN" b="1" noProof="1">
                <a:latin typeface="Times New Roman" panose="02020603050405020304" pitchFamily="18" charset="0"/>
                <a:cs typeface="Times New Roman" panose="02020603050405020304" pitchFamily="18" charset="0"/>
              </a:rPr>
              <a:t> </a:t>
            </a:r>
            <a:r>
              <a:rPr lang="en-US" b="1" noProof="1">
                <a:latin typeface="Times New Roman" panose="02020603050405020304" pitchFamily="18" charset="0"/>
                <a:cs typeface="Times New Roman" panose="02020603050405020304" pitchFamily="18" charset="0"/>
              </a:rPr>
              <a:t>	    </a:t>
            </a:r>
            <a:r>
              <a:rPr lang="vi-VN" b="1" noProof="1">
                <a:latin typeface="Times New Roman" panose="02020603050405020304" pitchFamily="18" charset="0"/>
                <a:cs typeface="Times New Roman" panose="02020603050405020304" pitchFamily="18" charset="0"/>
              </a:rPr>
              <a:t>Vua Mi-đát thử bẻ một cành sồi, cành đó liền biến thành vàng. Vua ngắt một quả táo, quả táo cũng thành vàng nốt. Tưởng không có ai trên đời sung sướng hơn thế nữa!</a:t>
            </a:r>
          </a:p>
        </p:txBody>
      </p:sp>
      <p:sp>
        <p:nvSpPr>
          <p:cNvPr id="15" name="TextBox 14">
            <a:extLst>
              <a:ext uri="{FF2B5EF4-FFF2-40B4-BE49-F238E27FC236}">
                <a16:creationId xmlns:a16="http://schemas.microsoft.com/office/drawing/2014/main" id="{787A4E70-6C23-4BBD-A24D-C1C775A9B5AA}"/>
              </a:ext>
            </a:extLst>
          </p:cNvPr>
          <p:cNvSpPr txBox="1"/>
          <p:nvPr/>
        </p:nvSpPr>
        <p:spPr>
          <a:xfrm>
            <a:off x="1203474" y="188741"/>
            <a:ext cx="9785051" cy="665083"/>
          </a:xfrm>
          <a:custGeom>
            <a:avLst/>
            <a:gdLst>
              <a:gd name="connsiteX0" fmla="*/ 0 w 9785051"/>
              <a:gd name="connsiteY0" fmla="*/ 41827 h 665083"/>
              <a:gd name="connsiteX1" fmla="*/ 41827 w 9785051"/>
              <a:gd name="connsiteY1" fmla="*/ 0 h 665083"/>
              <a:gd name="connsiteX2" fmla="*/ 806525 w 9785051"/>
              <a:gd name="connsiteY2" fmla="*/ 0 h 665083"/>
              <a:gd name="connsiteX3" fmla="*/ 1280182 w 9785051"/>
              <a:gd name="connsiteY3" fmla="*/ 0 h 665083"/>
              <a:gd name="connsiteX4" fmla="*/ 1850852 w 9785051"/>
              <a:gd name="connsiteY4" fmla="*/ 0 h 665083"/>
              <a:gd name="connsiteX5" fmla="*/ 2227495 w 9785051"/>
              <a:gd name="connsiteY5" fmla="*/ 0 h 665083"/>
              <a:gd name="connsiteX6" fmla="*/ 2992193 w 9785051"/>
              <a:gd name="connsiteY6" fmla="*/ 0 h 665083"/>
              <a:gd name="connsiteX7" fmla="*/ 3659877 w 9785051"/>
              <a:gd name="connsiteY7" fmla="*/ 0 h 665083"/>
              <a:gd name="connsiteX8" fmla="*/ 4230548 w 9785051"/>
              <a:gd name="connsiteY8" fmla="*/ 0 h 665083"/>
              <a:gd name="connsiteX9" fmla="*/ 4704204 w 9785051"/>
              <a:gd name="connsiteY9" fmla="*/ 0 h 665083"/>
              <a:gd name="connsiteX10" fmla="*/ 4983833 w 9785051"/>
              <a:gd name="connsiteY10" fmla="*/ 0 h 665083"/>
              <a:gd name="connsiteX11" fmla="*/ 5457489 w 9785051"/>
              <a:gd name="connsiteY11" fmla="*/ 0 h 665083"/>
              <a:gd name="connsiteX12" fmla="*/ 5737118 w 9785051"/>
              <a:gd name="connsiteY12" fmla="*/ 0 h 665083"/>
              <a:gd name="connsiteX13" fmla="*/ 6113760 w 9785051"/>
              <a:gd name="connsiteY13" fmla="*/ 0 h 665083"/>
              <a:gd name="connsiteX14" fmla="*/ 6781445 w 9785051"/>
              <a:gd name="connsiteY14" fmla="*/ 0 h 665083"/>
              <a:gd name="connsiteX15" fmla="*/ 7449129 w 9785051"/>
              <a:gd name="connsiteY15" fmla="*/ 0 h 665083"/>
              <a:gd name="connsiteX16" fmla="*/ 7922785 w 9785051"/>
              <a:gd name="connsiteY16" fmla="*/ 0 h 665083"/>
              <a:gd name="connsiteX17" fmla="*/ 8299428 w 9785051"/>
              <a:gd name="connsiteY17" fmla="*/ 0 h 665083"/>
              <a:gd name="connsiteX18" fmla="*/ 8870098 w 9785051"/>
              <a:gd name="connsiteY18" fmla="*/ 0 h 665083"/>
              <a:gd name="connsiteX19" fmla="*/ 9149727 w 9785051"/>
              <a:gd name="connsiteY19" fmla="*/ 0 h 665083"/>
              <a:gd name="connsiteX20" fmla="*/ 9743224 w 9785051"/>
              <a:gd name="connsiteY20" fmla="*/ 0 h 665083"/>
              <a:gd name="connsiteX21" fmla="*/ 9785051 w 9785051"/>
              <a:gd name="connsiteY21" fmla="*/ 41827 h 665083"/>
              <a:gd name="connsiteX22" fmla="*/ 9785051 w 9785051"/>
              <a:gd name="connsiteY22" fmla="*/ 623256 h 665083"/>
              <a:gd name="connsiteX23" fmla="*/ 9743224 w 9785051"/>
              <a:gd name="connsiteY23" fmla="*/ 665083 h 665083"/>
              <a:gd name="connsiteX24" fmla="*/ 9269568 w 9785051"/>
              <a:gd name="connsiteY24" fmla="*/ 665083 h 665083"/>
              <a:gd name="connsiteX25" fmla="*/ 8504869 w 9785051"/>
              <a:gd name="connsiteY25" fmla="*/ 665083 h 665083"/>
              <a:gd name="connsiteX26" fmla="*/ 7740171 w 9785051"/>
              <a:gd name="connsiteY26" fmla="*/ 665083 h 665083"/>
              <a:gd name="connsiteX27" fmla="*/ 7363528 w 9785051"/>
              <a:gd name="connsiteY27" fmla="*/ 665083 h 665083"/>
              <a:gd name="connsiteX28" fmla="*/ 6986886 w 9785051"/>
              <a:gd name="connsiteY28" fmla="*/ 665083 h 665083"/>
              <a:gd name="connsiteX29" fmla="*/ 6222188 w 9785051"/>
              <a:gd name="connsiteY29" fmla="*/ 665083 h 665083"/>
              <a:gd name="connsiteX30" fmla="*/ 5554503 w 9785051"/>
              <a:gd name="connsiteY30" fmla="*/ 665083 h 665083"/>
              <a:gd name="connsiteX31" fmla="*/ 4886819 w 9785051"/>
              <a:gd name="connsiteY31" fmla="*/ 665083 h 665083"/>
              <a:gd name="connsiteX32" fmla="*/ 4510176 w 9785051"/>
              <a:gd name="connsiteY32" fmla="*/ 665083 h 665083"/>
              <a:gd name="connsiteX33" fmla="*/ 3939506 w 9785051"/>
              <a:gd name="connsiteY33" fmla="*/ 665083 h 665083"/>
              <a:gd name="connsiteX34" fmla="*/ 3465849 w 9785051"/>
              <a:gd name="connsiteY34" fmla="*/ 665083 h 665083"/>
              <a:gd name="connsiteX35" fmla="*/ 3186221 w 9785051"/>
              <a:gd name="connsiteY35" fmla="*/ 665083 h 665083"/>
              <a:gd name="connsiteX36" fmla="*/ 2518537 w 9785051"/>
              <a:gd name="connsiteY36" fmla="*/ 665083 h 665083"/>
              <a:gd name="connsiteX37" fmla="*/ 1850852 w 9785051"/>
              <a:gd name="connsiteY37" fmla="*/ 665083 h 665083"/>
              <a:gd name="connsiteX38" fmla="*/ 1280182 w 9785051"/>
              <a:gd name="connsiteY38" fmla="*/ 665083 h 665083"/>
              <a:gd name="connsiteX39" fmla="*/ 612497 w 9785051"/>
              <a:gd name="connsiteY39" fmla="*/ 665083 h 665083"/>
              <a:gd name="connsiteX40" fmla="*/ 41827 w 9785051"/>
              <a:gd name="connsiteY40" fmla="*/ 665083 h 665083"/>
              <a:gd name="connsiteX41" fmla="*/ 0 w 9785051"/>
              <a:gd name="connsiteY41" fmla="*/ 623256 h 665083"/>
              <a:gd name="connsiteX42" fmla="*/ 0 w 9785051"/>
              <a:gd name="connsiteY42" fmla="*/ 41827 h 665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9785051" h="665083" fill="none" extrusionOk="0">
                <a:moveTo>
                  <a:pt x="0" y="41827"/>
                </a:moveTo>
                <a:cubicBezTo>
                  <a:pt x="4635" y="15281"/>
                  <a:pt x="15119" y="-2668"/>
                  <a:pt x="41827" y="0"/>
                </a:cubicBezTo>
                <a:cubicBezTo>
                  <a:pt x="413663" y="-209"/>
                  <a:pt x="641781" y="27806"/>
                  <a:pt x="806525" y="0"/>
                </a:cubicBezTo>
                <a:cubicBezTo>
                  <a:pt x="971269" y="-27806"/>
                  <a:pt x="1121628" y="2569"/>
                  <a:pt x="1280182" y="0"/>
                </a:cubicBezTo>
                <a:cubicBezTo>
                  <a:pt x="1438736" y="-2569"/>
                  <a:pt x="1566663" y="10033"/>
                  <a:pt x="1850852" y="0"/>
                </a:cubicBezTo>
                <a:cubicBezTo>
                  <a:pt x="2135041" y="-10033"/>
                  <a:pt x="2069840" y="43236"/>
                  <a:pt x="2227495" y="0"/>
                </a:cubicBezTo>
                <a:cubicBezTo>
                  <a:pt x="2385150" y="-43236"/>
                  <a:pt x="2757180" y="89267"/>
                  <a:pt x="2992193" y="0"/>
                </a:cubicBezTo>
                <a:cubicBezTo>
                  <a:pt x="3227206" y="-89267"/>
                  <a:pt x="3425504" y="45609"/>
                  <a:pt x="3659877" y="0"/>
                </a:cubicBezTo>
                <a:cubicBezTo>
                  <a:pt x="3894250" y="-45609"/>
                  <a:pt x="3983283" y="40068"/>
                  <a:pt x="4230548" y="0"/>
                </a:cubicBezTo>
                <a:cubicBezTo>
                  <a:pt x="4477813" y="-40068"/>
                  <a:pt x="4474726" y="7551"/>
                  <a:pt x="4704204" y="0"/>
                </a:cubicBezTo>
                <a:cubicBezTo>
                  <a:pt x="4933682" y="-7551"/>
                  <a:pt x="4907704" y="18534"/>
                  <a:pt x="4983833" y="0"/>
                </a:cubicBezTo>
                <a:cubicBezTo>
                  <a:pt x="5059962" y="-18534"/>
                  <a:pt x="5289532" y="29769"/>
                  <a:pt x="5457489" y="0"/>
                </a:cubicBezTo>
                <a:cubicBezTo>
                  <a:pt x="5625446" y="-29769"/>
                  <a:pt x="5671091" y="12489"/>
                  <a:pt x="5737118" y="0"/>
                </a:cubicBezTo>
                <a:cubicBezTo>
                  <a:pt x="5803145" y="-12489"/>
                  <a:pt x="6008040" y="28039"/>
                  <a:pt x="6113760" y="0"/>
                </a:cubicBezTo>
                <a:cubicBezTo>
                  <a:pt x="6219480" y="-28039"/>
                  <a:pt x="6460652" y="16365"/>
                  <a:pt x="6781445" y="0"/>
                </a:cubicBezTo>
                <a:cubicBezTo>
                  <a:pt x="7102239" y="-16365"/>
                  <a:pt x="7220088" y="36280"/>
                  <a:pt x="7449129" y="0"/>
                </a:cubicBezTo>
                <a:cubicBezTo>
                  <a:pt x="7678170" y="-36280"/>
                  <a:pt x="7707775" y="19473"/>
                  <a:pt x="7922785" y="0"/>
                </a:cubicBezTo>
                <a:cubicBezTo>
                  <a:pt x="8137795" y="-19473"/>
                  <a:pt x="8199491" y="34422"/>
                  <a:pt x="8299428" y="0"/>
                </a:cubicBezTo>
                <a:cubicBezTo>
                  <a:pt x="8399365" y="-34422"/>
                  <a:pt x="8713251" y="51885"/>
                  <a:pt x="8870098" y="0"/>
                </a:cubicBezTo>
                <a:cubicBezTo>
                  <a:pt x="9026945" y="-51885"/>
                  <a:pt x="9012353" y="32366"/>
                  <a:pt x="9149727" y="0"/>
                </a:cubicBezTo>
                <a:cubicBezTo>
                  <a:pt x="9287101" y="-32366"/>
                  <a:pt x="9611244" y="43115"/>
                  <a:pt x="9743224" y="0"/>
                </a:cubicBezTo>
                <a:cubicBezTo>
                  <a:pt x="9765091" y="-1955"/>
                  <a:pt x="9786857" y="13824"/>
                  <a:pt x="9785051" y="41827"/>
                </a:cubicBezTo>
                <a:cubicBezTo>
                  <a:pt x="9805947" y="224605"/>
                  <a:pt x="9778773" y="444647"/>
                  <a:pt x="9785051" y="623256"/>
                </a:cubicBezTo>
                <a:cubicBezTo>
                  <a:pt x="9788386" y="645506"/>
                  <a:pt x="9766958" y="659036"/>
                  <a:pt x="9743224" y="665083"/>
                </a:cubicBezTo>
                <a:cubicBezTo>
                  <a:pt x="9514206" y="719842"/>
                  <a:pt x="9459832" y="648623"/>
                  <a:pt x="9269568" y="665083"/>
                </a:cubicBezTo>
                <a:cubicBezTo>
                  <a:pt x="9079304" y="681543"/>
                  <a:pt x="8729973" y="632995"/>
                  <a:pt x="8504869" y="665083"/>
                </a:cubicBezTo>
                <a:cubicBezTo>
                  <a:pt x="8279765" y="697171"/>
                  <a:pt x="8039429" y="628639"/>
                  <a:pt x="7740171" y="665083"/>
                </a:cubicBezTo>
                <a:cubicBezTo>
                  <a:pt x="7440913" y="701527"/>
                  <a:pt x="7526637" y="632516"/>
                  <a:pt x="7363528" y="665083"/>
                </a:cubicBezTo>
                <a:cubicBezTo>
                  <a:pt x="7200419" y="697650"/>
                  <a:pt x="7163364" y="658925"/>
                  <a:pt x="6986886" y="665083"/>
                </a:cubicBezTo>
                <a:cubicBezTo>
                  <a:pt x="6810408" y="671241"/>
                  <a:pt x="6540776" y="594649"/>
                  <a:pt x="6222188" y="665083"/>
                </a:cubicBezTo>
                <a:cubicBezTo>
                  <a:pt x="5903600" y="735517"/>
                  <a:pt x="5863341" y="647965"/>
                  <a:pt x="5554503" y="665083"/>
                </a:cubicBezTo>
                <a:cubicBezTo>
                  <a:pt x="5245666" y="682201"/>
                  <a:pt x="5180328" y="643024"/>
                  <a:pt x="4886819" y="665083"/>
                </a:cubicBezTo>
                <a:cubicBezTo>
                  <a:pt x="4593310" y="687142"/>
                  <a:pt x="4686720" y="657589"/>
                  <a:pt x="4510176" y="665083"/>
                </a:cubicBezTo>
                <a:cubicBezTo>
                  <a:pt x="4333632" y="672577"/>
                  <a:pt x="4193197" y="641192"/>
                  <a:pt x="3939506" y="665083"/>
                </a:cubicBezTo>
                <a:cubicBezTo>
                  <a:pt x="3685815" y="688974"/>
                  <a:pt x="3638231" y="646759"/>
                  <a:pt x="3465849" y="665083"/>
                </a:cubicBezTo>
                <a:cubicBezTo>
                  <a:pt x="3293467" y="683407"/>
                  <a:pt x="3264988" y="651609"/>
                  <a:pt x="3186221" y="665083"/>
                </a:cubicBezTo>
                <a:cubicBezTo>
                  <a:pt x="3107454" y="678557"/>
                  <a:pt x="2818027" y="655419"/>
                  <a:pt x="2518537" y="665083"/>
                </a:cubicBezTo>
                <a:cubicBezTo>
                  <a:pt x="2219047" y="674747"/>
                  <a:pt x="2178506" y="664444"/>
                  <a:pt x="1850852" y="665083"/>
                </a:cubicBezTo>
                <a:cubicBezTo>
                  <a:pt x="1523198" y="665722"/>
                  <a:pt x="1555235" y="639331"/>
                  <a:pt x="1280182" y="665083"/>
                </a:cubicBezTo>
                <a:cubicBezTo>
                  <a:pt x="1005129" y="690835"/>
                  <a:pt x="918859" y="591507"/>
                  <a:pt x="612497" y="665083"/>
                </a:cubicBezTo>
                <a:cubicBezTo>
                  <a:pt x="306136" y="738659"/>
                  <a:pt x="192515" y="634915"/>
                  <a:pt x="41827" y="665083"/>
                </a:cubicBezTo>
                <a:cubicBezTo>
                  <a:pt x="21408" y="663704"/>
                  <a:pt x="-148" y="650854"/>
                  <a:pt x="0" y="623256"/>
                </a:cubicBezTo>
                <a:cubicBezTo>
                  <a:pt x="-33505" y="419427"/>
                  <a:pt x="14766" y="180881"/>
                  <a:pt x="0" y="41827"/>
                </a:cubicBezTo>
                <a:close/>
              </a:path>
              <a:path w="9785051" h="665083" stroke="0" extrusionOk="0">
                <a:moveTo>
                  <a:pt x="0" y="41827"/>
                </a:moveTo>
                <a:cubicBezTo>
                  <a:pt x="4442" y="22212"/>
                  <a:pt x="17585" y="-840"/>
                  <a:pt x="41827" y="0"/>
                </a:cubicBezTo>
                <a:cubicBezTo>
                  <a:pt x="325525" y="-60137"/>
                  <a:pt x="431140" y="26791"/>
                  <a:pt x="806525" y="0"/>
                </a:cubicBezTo>
                <a:cubicBezTo>
                  <a:pt x="1181910" y="-26791"/>
                  <a:pt x="1247096" y="7571"/>
                  <a:pt x="1571224" y="0"/>
                </a:cubicBezTo>
                <a:cubicBezTo>
                  <a:pt x="1895352" y="-7571"/>
                  <a:pt x="1948495" y="16551"/>
                  <a:pt x="2141894" y="0"/>
                </a:cubicBezTo>
                <a:cubicBezTo>
                  <a:pt x="2335293" y="-16551"/>
                  <a:pt x="2422934" y="4149"/>
                  <a:pt x="2518537" y="0"/>
                </a:cubicBezTo>
                <a:cubicBezTo>
                  <a:pt x="2614140" y="-4149"/>
                  <a:pt x="2733309" y="29362"/>
                  <a:pt x="2895179" y="0"/>
                </a:cubicBezTo>
                <a:cubicBezTo>
                  <a:pt x="3057049" y="-29362"/>
                  <a:pt x="3272869" y="23478"/>
                  <a:pt x="3465849" y="0"/>
                </a:cubicBezTo>
                <a:cubicBezTo>
                  <a:pt x="3658829" y="-23478"/>
                  <a:pt x="3995369" y="44802"/>
                  <a:pt x="4133534" y="0"/>
                </a:cubicBezTo>
                <a:cubicBezTo>
                  <a:pt x="4271700" y="-44802"/>
                  <a:pt x="4519280" y="10364"/>
                  <a:pt x="4704204" y="0"/>
                </a:cubicBezTo>
                <a:cubicBezTo>
                  <a:pt x="4889128" y="-10364"/>
                  <a:pt x="5191340" y="51923"/>
                  <a:pt x="5371889" y="0"/>
                </a:cubicBezTo>
                <a:cubicBezTo>
                  <a:pt x="5552438" y="-51923"/>
                  <a:pt x="5856235" y="249"/>
                  <a:pt x="6039573" y="0"/>
                </a:cubicBezTo>
                <a:cubicBezTo>
                  <a:pt x="6222911" y="-249"/>
                  <a:pt x="6348480" y="37533"/>
                  <a:pt x="6513229" y="0"/>
                </a:cubicBezTo>
                <a:cubicBezTo>
                  <a:pt x="6677978" y="-37533"/>
                  <a:pt x="7067129" y="81151"/>
                  <a:pt x="7277928" y="0"/>
                </a:cubicBezTo>
                <a:cubicBezTo>
                  <a:pt x="7488727" y="-81151"/>
                  <a:pt x="7634748" y="73050"/>
                  <a:pt x="7945612" y="0"/>
                </a:cubicBezTo>
                <a:cubicBezTo>
                  <a:pt x="8256476" y="-73050"/>
                  <a:pt x="8447404" y="66719"/>
                  <a:pt x="8613297" y="0"/>
                </a:cubicBezTo>
                <a:cubicBezTo>
                  <a:pt x="8779191" y="-66719"/>
                  <a:pt x="8954863" y="6743"/>
                  <a:pt x="9086953" y="0"/>
                </a:cubicBezTo>
                <a:cubicBezTo>
                  <a:pt x="9219043" y="-6743"/>
                  <a:pt x="9537443" y="71505"/>
                  <a:pt x="9743224" y="0"/>
                </a:cubicBezTo>
                <a:cubicBezTo>
                  <a:pt x="9762610" y="1983"/>
                  <a:pt x="9785895" y="17042"/>
                  <a:pt x="9785051" y="41827"/>
                </a:cubicBezTo>
                <a:cubicBezTo>
                  <a:pt x="9792399" y="323058"/>
                  <a:pt x="9762578" y="388388"/>
                  <a:pt x="9785051" y="623256"/>
                </a:cubicBezTo>
                <a:cubicBezTo>
                  <a:pt x="9783807" y="648564"/>
                  <a:pt x="9766067" y="660759"/>
                  <a:pt x="9743224" y="665083"/>
                </a:cubicBezTo>
                <a:cubicBezTo>
                  <a:pt x="9644042" y="679225"/>
                  <a:pt x="9528464" y="639940"/>
                  <a:pt x="9463595" y="665083"/>
                </a:cubicBezTo>
                <a:cubicBezTo>
                  <a:pt x="9398726" y="690226"/>
                  <a:pt x="9272142" y="658157"/>
                  <a:pt x="9183967" y="665083"/>
                </a:cubicBezTo>
                <a:cubicBezTo>
                  <a:pt x="9095792" y="672009"/>
                  <a:pt x="8923589" y="620023"/>
                  <a:pt x="8807325" y="665083"/>
                </a:cubicBezTo>
                <a:cubicBezTo>
                  <a:pt x="8691061" y="710143"/>
                  <a:pt x="8644977" y="638396"/>
                  <a:pt x="8527696" y="665083"/>
                </a:cubicBezTo>
                <a:cubicBezTo>
                  <a:pt x="8410415" y="691770"/>
                  <a:pt x="8161280" y="649861"/>
                  <a:pt x="7957026" y="665083"/>
                </a:cubicBezTo>
                <a:cubicBezTo>
                  <a:pt x="7752772" y="680305"/>
                  <a:pt x="7697358" y="623496"/>
                  <a:pt x="7580383" y="665083"/>
                </a:cubicBezTo>
                <a:cubicBezTo>
                  <a:pt x="7463408" y="706670"/>
                  <a:pt x="7370829" y="651378"/>
                  <a:pt x="7203741" y="665083"/>
                </a:cubicBezTo>
                <a:cubicBezTo>
                  <a:pt x="7036653" y="678788"/>
                  <a:pt x="7005828" y="638331"/>
                  <a:pt x="6924112" y="665083"/>
                </a:cubicBezTo>
                <a:cubicBezTo>
                  <a:pt x="6842396" y="691835"/>
                  <a:pt x="6558855" y="624762"/>
                  <a:pt x="6450456" y="665083"/>
                </a:cubicBezTo>
                <a:cubicBezTo>
                  <a:pt x="6342057" y="705404"/>
                  <a:pt x="6184662" y="624957"/>
                  <a:pt x="5976799" y="665083"/>
                </a:cubicBezTo>
                <a:cubicBezTo>
                  <a:pt x="5768936" y="705209"/>
                  <a:pt x="5588668" y="574005"/>
                  <a:pt x="5212101" y="665083"/>
                </a:cubicBezTo>
                <a:cubicBezTo>
                  <a:pt x="4835534" y="756161"/>
                  <a:pt x="4884856" y="652512"/>
                  <a:pt x="4738444" y="665083"/>
                </a:cubicBezTo>
                <a:cubicBezTo>
                  <a:pt x="4592032" y="677654"/>
                  <a:pt x="4267405" y="588354"/>
                  <a:pt x="4070760" y="665083"/>
                </a:cubicBezTo>
                <a:cubicBezTo>
                  <a:pt x="3874115" y="741812"/>
                  <a:pt x="3760691" y="655398"/>
                  <a:pt x="3500090" y="665083"/>
                </a:cubicBezTo>
                <a:cubicBezTo>
                  <a:pt x="3239489" y="674768"/>
                  <a:pt x="3165335" y="650150"/>
                  <a:pt x="3026433" y="665083"/>
                </a:cubicBezTo>
                <a:cubicBezTo>
                  <a:pt x="2887531" y="680016"/>
                  <a:pt x="2419792" y="599849"/>
                  <a:pt x="2261735" y="665083"/>
                </a:cubicBezTo>
                <a:cubicBezTo>
                  <a:pt x="2103678" y="730317"/>
                  <a:pt x="1838882" y="591829"/>
                  <a:pt x="1497037" y="665083"/>
                </a:cubicBezTo>
                <a:cubicBezTo>
                  <a:pt x="1155192" y="738337"/>
                  <a:pt x="1162342" y="645259"/>
                  <a:pt x="1023380" y="665083"/>
                </a:cubicBezTo>
                <a:cubicBezTo>
                  <a:pt x="884418" y="684907"/>
                  <a:pt x="424961" y="567023"/>
                  <a:pt x="41827" y="665083"/>
                </a:cubicBezTo>
                <a:cubicBezTo>
                  <a:pt x="18474" y="664141"/>
                  <a:pt x="-53" y="648007"/>
                  <a:pt x="0" y="623256"/>
                </a:cubicBezTo>
                <a:cubicBezTo>
                  <a:pt x="-57572" y="433858"/>
                  <a:pt x="58453" y="265674"/>
                  <a:pt x="0" y="41827"/>
                </a:cubicBezTo>
                <a:close/>
              </a:path>
            </a:pathLst>
          </a:custGeom>
          <a:solidFill>
            <a:schemeClr val="bg1">
              <a:alpha val="92000"/>
            </a:schemeClr>
          </a:solidFill>
          <a:ln w="38100">
            <a:solidFill>
              <a:schemeClr val="accent1">
                <a:lumMod val="75000"/>
              </a:schemeClr>
            </a:solidFill>
            <a:extLst>
              <a:ext uri="{C807C97D-BFC1-408E-A445-0C87EB9F89A2}">
                <ask:lineSketchStyleProps xmlns:ask="http://schemas.microsoft.com/office/drawing/2018/sketchyshapes" sd="3976969051">
                  <a:prstGeom prst="roundRect">
                    <a:avLst>
                      <a:gd name="adj" fmla="val 6289"/>
                    </a:avLst>
                  </a:prstGeom>
                  <ask:type>
                    <ask:lineSketchScribble/>
                  </ask:type>
                </ask:lineSketchStyleProps>
              </a:ext>
            </a:extLst>
          </a:ln>
        </p:spPr>
        <p:txBody>
          <a:bodyPr wrap="none" rtlCol="0">
            <a:spAutoFit/>
          </a:bodyPr>
          <a:lstStyle/>
          <a:p>
            <a:r>
              <a:rPr lang="en-US" sz="3600" b="1" noProof="1">
                <a:solidFill>
                  <a:srgbClr val="002060"/>
                </a:solidFill>
                <a:latin typeface="Times New Roman" panose="02020603050405020304" pitchFamily="18" charset="0"/>
                <a:cs typeface="Times New Roman" panose="02020603050405020304" pitchFamily="18" charset="0"/>
              </a:rPr>
              <a:t>Bài 2: </a:t>
            </a:r>
            <a:r>
              <a:rPr lang="en-US" sz="3600" b="1" i="1">
                <a:solidFill>
                  <a:srgbClr val="002060"/>
                </a:solidFill>
                <a:latin typeface="Times New Roman" panose="02020603050405020304" pitchFamily="18" charset="0"/>
                <a:cs typeface="Times New Roman" panose="02020603050405020304" pitchFamily="18" charset="0"/>
              </a:rPr>
              <a:t>G</a:t>
            </a:r>
            <a:r>
              <a:rPr lang="en-US" sz="3600" b="1" i="1" noProof="1">
                <a:solidFill>
                  <a:srgbClr val="002060"/>
                </a:solidFill>
                <a:latin typeface="Times New Roman" panose="02020603050405020304" pitchFamily="18" charset="0"/>
                <a:cs typeface="Times New Roman" panose="02020603050405020304" pitchFamily="18" charset="0"/>
              </a:rPr>
              <a:t>ạch d</a:t>
            </a:r>
            <a:r>
              <a:rPr lang="vi-VN" sz="3600" b="1" i="1" noProof="1">
                <a:solidFill>
                  <a:srgbClr val="002060"/>
                </a:solidFill>
                <a:latin typeface="Times New Roman" panose="02020603050405020304" pitchFamily="18" charset="0"/>
                <a:cs typeface="Times New Roman" panose="02020603050405020304" pitchFamily="18" charset="0"/>
              </a:rPr>
              <a:t>ưới </a:t>
            </a:r>
            <a:r>
              <a:rPr lang="vi-VN" sz="3600" b="1" i="1" noProof="1">
                <a:solidFill>
                  <a:srgbClr val="EF3A65"/>
                </a:solidFill>
                <a:latin typeface="Times New Roman" panose="02020603050405020304" pitchFamily="18" charset="0"/>
                <a:cs typeface="Times New Roman" panose="02020603050405020304" pitchFamily="18" charset="0"/>
              </a:rPr>
              <a:t>động từ </a:t>
            </a:r>
            <a:r>
              <a:rPr lang="vi-VN" sz="3600" b="1" i="1" noProof="1">
                <a:solidFill>
                  <a:srgbClr val="002060"/>
                </a:solidFill>
                <a:latin typeface="Times New Roman" panose="02020603050405020304" pitchFamily="18" charset="0"/>
                <a:cs typeface="Times New Roman" panose="02020603050405020304" pitchFamily="18" charset="0"/>
              </a:rPr>
              <a:t>trong các đoạn văn sau</a:t>
            </a:r>
            <a:r>
              <a:rPr lang="vi-VN" sz="3600" b="1" noProof="1">
                <a:solidFill>
                  <a:srgbClr val="002060"/>
                </a:solidFill>
                <a:latin typeface="Times New Roman" panose="02020603050405020304" pitchFamily="18" charset="0"/>
                <a:cs typeface="Times New Roman" panose="02020603050405020304" pitchFamily="18" charset="0"/>
              </a:rPr>
              <a:t>:</a:t>
            </a:r>
          </a:p>
        </p:txBody>
      </p:sp>
      <p:pic>
        <p:nvPicPr>
          <p:cNvPr id="3" name="Picture 2">
            <a:extLst>
              <a:ext uri="{FF2B5EF4-FFF2-40B4-BE49-F238E27FC236}">
                <a16:creationId xmlns:a16="http://schemas.microsoft.com/office/drawing/2014/main" id="{6E0BD333-6B31-44F7-8100-5DC0ABB89A18}"/>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flipH="1">
            <a:off x="9124611" y="3374293"/>
            <a:ext cx="2949360" cy="3459175"/>
          </a:xfrm>
          <a:prstGeom prst="rect">
            <a:avLst/>
          </a:prstGeom>
        </p:spPr>
      </p:pic>
      <p:sp>
        <p:nvSpPr>
          <p:cNvPr id="25" name="Line 4">
            <a:extLst>
              <a:ext uri="{FF2B5EF4-FFF2-40B4-BE49-F238E27FC236}">
                <a16:creationId xmlns:a16="http://schemas.microsoft.com/office/drawing/2014/main" id="{3543ACA0-E8EE-459D-8529-D412B36FDCBD}"/>
              </a:ext>
            </a:extLst>
          </p:cNvPr>
          <p:cNvSpPr>
            <a:spLocks noChangeShapeType="1"/>
          </p:cNvSpPr>
          <p:nvPr/>
        </p:nvSpPr>
        <p:spPr bwMode="auto">
          <a:xfrm>
            <a:off x="4643119" y="1960506"/>
            <a:ext cx="1452880" cy="1"/>
          </a:xfrm>
          <a:prstGeom prst="line">
            <a:avLst/>
          </a:prstGeom>
          <a:noFill/>
          <a:ln w="57150">
            <a:solidFill>
              <a:srgbClr val="FF6178"/>
            </a:solidFill>
            <a:round/>
          </a:ln>
        </p:spPr>
        <p:txBody>
          <a:bodyPr/>
          <a:lstStyle/>
          <a:p>
            <a:endParaRPr lang="en-US"/>
          </a:p>
        </p:txBody>
      </p:sp>
      <p:sp>
        <p:nvSpPr>
          <p:cNvPr id="26" name="Line 5">
            <a:extLst>
              <a:ext uri="{FF2B5EF4-FFF2-40B4-BE49-F238E27FC236}">
                <a16:creationId xmlns:a16="http://schemas.microsoft.com/office/drawing/2014/main" id="{DA82E1EB-59C3-4AB3-998B-E15CB126C02C}"/>
              </a:ext>
            </a:extLst>
          </p:cNvPr>
          <p:cNvSpPr>
            <a:spLocks noChangeShapeType="1"/>
          </p:cNvSpPr>
          <p:nvPr/>
        </p:nvSpPr>
        <p:spPr bwMode="auto">
          <a:xfrm>
            <a:off x="6237603" y="1960506"/>
            <a:ext cx="1625600" cy="0"/>
          </a:xfrm>
          <a:prstGeom prst="line">
            <a:avLst/>
          </a:prstGeom>
          <a:noFill/>
          <a:ln w="57150">
            <a:solidFill>
              <a:srgbClr val="FF6178"/>
            </a:solidFill>
            <a:round/>
          </a:ln>
        </p:spPr>
        <p:txBody>
          <a:bodyPr/>
          <a:lstStyle/>
          <a:p>
            <a:endParaRPr lang="en-US"/>
          </a:p>
        </p:txBody>
      </p:sp>
      <p:sp>
        <p:nvSpPr>
          <p:cNvPr id="27" name="Line 6">
            <a:extLst>
              <a:ext uri="{FF2B5EF4-FFF2-40B4-BE49-F238E27FC236}">
                <a16:creationId xmlns:a16="http://schemas.microsoft.com/office/drawing/2014/main" id="{1BEA66EE-BD15-4812-A7A0-595773A5CA45}"/>
              </a:ext>
            </a:extLst>
          </p:cNvPr>
          <p:cNvSpPr>
            <a:spLocks noChangeShapeType="1"/>
          </p:cNvSpPr>
          <p:nvPr/>
        </p:nvSpPr>
        <p:spPr bwMode="auto">
          <a:xfrm>
            <a:off x="3916155" y="2706581"/>
            <a:ext cx="447040" cy="0"/>
          </a:xfrm>
          <a:prstGeom prst="line">
            <a:avLst/>
          </a:prstGeom>
          <a:noFill/>
          <a:ln w="57150">
            <a:solidFill>
              <a:srgbClr val="FF6178"/>
            </a:solidFill>
            <a:round/>
          </a:ln>
        </p:spPr>
        <p:txBody>
          <a:bodyPr/>
          <a:lstStyle/>
          <a:p>
            <a:endParaRPr lang="en-US"/>
          </a:p>
        </p:txBody>
      </p:sp>
      <p:sp>
        <p:nvSpPr>
          <p:cNvPr id="28" name="Line 7">
            <a:extLst>
              <a:ext uri="{FF2B5EF4-FFF2-40B4-BE49-F238E27FC236}">
                <a16:creationId xmlns:a16="http://schemas.microsoft.com/office/drawing/2014/main" id="{429EA912-0ABC-483B-95A0-FD34A8F66B2A}"/>
              </a:ext>
            </a:extLst>
          </p:cNvPr>
          <p:cNvSpPr>
            <a:spLocks noChangeShapeType="1"/>
          </p:cNvSpPr>
          <p:nvPr/>
        </p:nvSpPr>
        <p:spPr bwMode="auto">
          <a:xfrm>
            <a:off x="4504263" y="2706581"/>
            <a:ext cx="375920" cy="0"/>
          </a:xfrm>
          <a:prstGeom prst="line">
            <a:avLst/>
          </a:prstGeom>
          <a:noFill/>
          <a:ln w="57150">
            <a:solidFill>
              <a:srgbClr val="FF6178"/>
            </a:solidFill>
            <a:round/>
          </a:ln>
        </p:spPr>
        <p:txBody>
          <a:bodyPr/>
          <a:lstStyle/>
          <a:p>
            <a:endParaRPr lang="en-US"/>
          </a:p>
        </p:txBody>
      </p:sp>
      <p:sp>
        <p:nvSpPr>
          <p:cNvPr id="29" name="Line 8">
            <a:extLst>
              <a:ext uri="{FF2B5EF4-FFF2-40B4-BE49-F238E27FC236}">
                <a16:creationId xmlns:a16="http://schemas.microsoft.com/office/drawing/2014/main" id="{537B7049-0AF6-407C-929F-ADBE6EAF8334}"/>
              </a:ext>
            </a:extLst>
          </p:cNvPr>
          <p:cNvSpPr>
            <a:spLocks noChangeShapeType="1"/>
          </p:cNvSpPr>
          <p:nvPr/>
        </p:nvSpPr>
        <p:spPr bwMode="auto">
          <a:xfrm flipV="1">
            <a:off x="9311448" y="2706581"/>
            <a:ext cx="1798320" cy="0"/>
          </a:xfrm>
          <a:prstGeom prst="line">
            <a:avLst/>
          </a:prstGeom>
          <a:noFill/>
          <a:ln w="57150">
            <a:solidFill>
              <a:srgbClr val="FF6178"/>
            </a:solidFill>
            <a:round/>
          </a:ln>
        </p:spPr>
        <p:txBody>
          <a:bodyPr/>
          <a:lstStyle/>
          <a:p>
            <a:endParaRPr lang="en-US"/>
          </a:p>
        </p:txBody>
      </p:sp>
      <p:sp>
        <p:nvSpPr>
          <p:cNvPr id="30" name="Line 9">
            <a:extLst>
              <a:ext uri="{FF2B5EF4-FFF2-40B4-BE49-F238E27FC236}">
                <a16:creationId xmlns:a16="http://schemas.microsoft.com/office/drawing/2014/main" id="{365B6742-3621-4E6C-8CA7-46AD489DACA9}"/>
              </a:ext>
            </a:extLst>
          </p:cNvPr>
          <p:cNvSpPr>
            <a:spLocks noChangeShapeType="1"/>
          </p:cNvSpPr>
          <p:nvPr/>
        </p:nvSpPr>
        <p:spPr bwMode="auto">
          <a:xfrm flipV="1">
            <a:off x="2269063" y="3379453"/>
            <a:ext cx="772160" cy="9363"/>
          </a:xfrm>
          <a:prstGeom prst="line">
            <a:avLst/>
          </a:prstGeom>
          <a:noFill/>
          <a:ln w="57150">
            <a:solidFill>
              <a:srgbClr val="FF6178"/>
            </a:solidFill>
            <a:round/>
          </a:ln>
        </p:spPr>
        <p:txBody>
          <a:bodyPr/>
          <a:lstStyle/>
          <a:p>
            <a:endParaRPr lang="en-US"/>
          </a:p>
        </p:txBody>
      </p:sp>
      <p:sp>
        <p:nvSpPr>
          <p:cNvPr id="31" name="Line 10">
            <a:extLst>
              <a:ext uri="{FF2B5EF4-FFF2-40B4-BE49-F238E27FC236}">
                <a16:creationId xmlns:a16="http://schemas.microsoft.com/office/drawing/2014/main" id="{7E2B4658-DED4-492A-84DF-68B7ABD7FD1A}"/>
              </a:ext>
            </a:extLst>
          </p:cNvPr>
          <p:cNvSpPr>
            <a:spLocks noChangeShapeType="1"/>
          </p:cNvSpPr>
          <p:nvPr/>
        </p:nvSpPr>
        <p:spPr bwMode="auto">
          <a:xfrm flipV="1">
            <a:off x="7403463" y="3325833"/>
            <a:ext cx="919480" cy="1"/>
          </a:xfrm>
          <a:prstGeom prst="line">
            <a:avLst/>
          </a:prstGeom>
          <a:noFill/>
          <a:ln w="57150">
            <a:solidFill>
              <a:srgbClr val="FF6178"/>
            </a:solidFill>
            <a:round/>
          </a:ln>
        </p:spPr>
        <p:txBody>
          <a:bodyPr/>
          <a:lstStyle/>
          <a:p>
            <a:endParaRPr lang="en-US"/>
          </a:p>
        </p:txBody>
      </p:sp>
      <p:sp>
        <p:nvSpPr>
          <p:cNvPr id="32" name="Line 11">
            <a:extLst>
              <a:ext uri="{FF2B5EF4-FFF2-40B4-BE49-F238E27FC236}">
                <a16:creationId xmlns:a16="http://schemas.microsoft.com/office/drawing/2014/main" id="{03606C59-BA54-4280-965F-C4CD57924121}"/>
              </a:ext>
            </a:extLst>
          </p:cNvPr>
          <p:cNvSpPr>
            <a:spLocks noChangeShapeType="1"/>
          </p:cNvSpPr>
          <p:nvPr/>
        </p:nvSpPr>
        <p:spPr bwMode="auto">
          <a:xfrm>
            <a:off x="9966768" y="3365553"/>
            <a:ext cx="1143000" cy="0"/>
          </a:xfrm>
          <a:prstGeom prst="line">
            <a:avLst/>
          </a:prstGeom>
          <a:noFill/>
          <a:ln w="57150">
            <a:solidFill>
              <a:srgbClr val="FF6178"/>
            </a:solidFill>
            <a:round/>
          </a:ln>
        </p:spPr>
        <p:txBody>
          <a:bodyPr/>
          <a:lstStyle/>
          <a:p>
            <a:endParaRPr lang="en-US"/>
          </a:p>
        </p:txBody>
      </p:sp>
      <p:sp>
        <p:nvSpPr>
          <p:cNvPr id="33" name="Line 12">
            <a:extLst>
              <a:ext uri="{FF2B5EF4-FFF2-40B4-BE49-F238E27FC236}">
                <a16:creationId xmlns:a16="http://schemas.microsoft.com/office/drawing/2014/main" id="{4E70A44F-5D37-4DFD-9C7C-12F19CC210C5}"/>
              </a:ext>
            </a:extLst>
          </p:cNvPr>
          <p:cNvSpPr>
            <a:spLocks noChangeShapeType="1"/>
          </p:cNvSpPr>
          <p:nvPr/>
        </p:nvSpPr>
        <p:spPr bwMode="auto">
          <a:xfrm flipV="1">
            <a:off x="1637823" y="3964624"/>
            <a:ext cx="422923" cy="0"/>
          </a:xfrm>
          <a:prstGeom prst="line">
            <a:avLst/>
          </a:prstGeom>
          <a:noFill/>
          <a:ln w="57150">
            <a:solidFill>
              <a:srgbClr val="FF6178"/>
            </a:solidFill>
            <a:round/>
          </a:ln>
        </p:spPr>
        <p:txBody>
          <a:bodyPr/>
          <a:lstStyle/>
          <a:p>
            <a:endParaRPr lang="en-US"/>
          </a:p>
        </p:txBody>
      </p:sp>
      <p:pic>
        <p:nvPicPr>
          <p:cNvPr id="7" name="Picture 6">
            <a:extLst>
              <a:ext uri="{FF2B5EF4-FFF2-40B4-BE49-F238E27FC236}">
                <a16:creationId xmlns:a16="http://schemas.microsoft.com/office/drawing/2014/main" id="{6A958D90-FA26-4916-9CD3-47AD901C064B}"/>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flipH="1">
            <a:off x="69977" y="3907438"/>
            <a:ext cx="3846177" cy="3165591"/>
          </a:xfrm>
          <a:prstGeom prst="rect">
            <a:avLst/>
          </a:prstGeom>
        </p:spPr>
      </p:pic>
    </p:spTree>
    <p:extLst>
      <p:ext uri="{BB962C8B-B14F-4D97-AF65-F5344CB8AC3E}">
        <p14:creationId xmlns:p14="http://schemas.microsoft.com/office/powerpoint/2010/main" val="86136173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Scale>
                                      <p:cBhvr>
                                        <p:cTn id="7" dur="1000" decel="50000" fill="hold">
                                          <p:stCondLst>
                                            <p:cond delay="0"/>
                                          </p:stCondLst>
                                        </p:cTn>
                                        <p:tgtEl>
                                          <p:spTgt spid="1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15"/>
                                        </p:tgtEl>
                                        <p:attrNameLst>
                                          <p:attrName>ppt_x</p:attrName>
                                          <p:attrName>ppt_y</p:attrName>
                                        </p:attrNameLst>
                                      </p:cBhvr>
                                    </p:animMotion>
                                    <p:animEffect transition="in" filter="fade">
                                      <p:cBhvr>
                                        <p:cTn id="9" dur="1000"/>
                                        <p:tgtEl>
                                          <p:spTgt spid="1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1000" fill="hold"/>
                                        <p:tgtEl>
                                          <p:spTgt spid="5"/>
                                        </p:tgtEl>
                                        <p:attrNameLst>
                                          <p:attrName>ppt_w</p:attrName>
                                        </p:attrNameLst>
                                      </p:cBhvr>
                                      <p:tavLst>
                                        <p:tav tm="0">
                                          <p:val>
                                            <p:fltVal val="0"/>
                                          </p:val>
                                        </p:tav>
                                        <p:tav tm="100000">
                                          <p:val>
                                            <p:strVal val="#ppt_w"/>
                                          </p:val>
                                        </p:tav>
                                      </p:tavLst>
                                    </p:anim>
                                    <p:anim calcmode="lin" valueType="num">
                                      <p:cBhvr>
                                        <p:cTn id="15" dur="1000" fill="hold"/>
                                        <p:tgtEl>
                                          <p:spTgt spid="5"/>
                                        </p:tgtEl>
                                        <p:attrNameLst>
                                          <p:attrName>ppt_h</p:attrName>
                                        </p:attrNameLst>
                                      </p:cBhvr>
                                      <p:tavLst>
                                        <p:tav tm="0">
                                          <p:val>
                                            <p:fltVal val="0"/>
                                          </p:val>
                                        </p:tav>
                                        <p:tav tm="100000">
                                          <p:val>
                                            <p:strVal val="#ppt_h"/>
                                          </p:val>
                                        </p:tav>
                                      </p:tavLst>
                                    </p:anim>
                                    <p:animEffect transition="in" filter="fade">
                                      <p:cBhvr>
                                        <p:cTn id="16" dur="1000"/>
                                        <p:tgtEl>
                                          <p:spTgt spid="5"/>
                                        </p:tgtEl>
                                      </p:cBhvr>
                                    </p:animEffect>
                                  </p:childTnLst>
                                </p:cTn>
                              </p:par>
                            </p:childTnLst>
                          </p:cTn>
                        </p:par>
                        <p:par>
                          <p:cTn id="17" fill="hold">
                            <p:stCondLst>
                              <p:cond delay="1000"/>
                            </p:stCondLst>
                            <p:childTnLst>
                              <p:par>
                                <p:cTn id="18" presetID="14" presetClass="entr" presetSubtype="10" fill="hold" grpId="0" nodeType="afterEffect">
                                  <p:stCondLst>
                                    <p:cond delay="0"/>
                                  </p:stCondLst>
                                  <p:childTnLst>
                                    <p:set>
                                      <p:cBhvr>
                                        <p:cTn id="19" dur="1" fill="hold">
                                          <p:stCondLst>
                                            <p:cond delay="0"/>
                                          </p:stCondLst>
                                        </p:cTn>
                                        <p:tgtEl>
                                          <p:spTgt spid="19458">
                                            <p:txEl>
                                              <p:pRg st="0" end="0"/>
                                            </p:txEl>
                                          </p:spTgt>
                                        </p:tgtEl>
                                        <p:attrNameLst>
                                          <p:attrName>style.visibility</p:attrName>
                                        </p:attrNameLst>
                                      </p:cBhvr>
                                      <p:to>
                                        <p:strVal val="visible"/>
                                      </p:to>
                                    </p:set>
                                    <p:animEffect transition="in" filter="randombar(horizontal)">
                                      <p:cBhvr>
                                        <p:cTn id="20" dur="500"/>
                                        <p:tgtEl>
                                          <p:spTgt spid="19458">
                                            <p:txEl>
                                              <p:pRg st="0" end="0"/>
                                            </p:txEl>
                                          </p:spTgt>
                                        </p:tgtEl>
                                      </p:cBhvr>
                                    </p:animEffect>
                                  </p:childTnLst>
                                </p:cTn>
                              </p:par>
                            </p:childTnLst>
                          </p:cTn>
                        </p:par>
                        <p:par>
                          <p:cTn id="21" fill="hold">
                            <p:stCondLst>
                              <p:cond delay="1500"/>
                            </p:stCondLst>
                            <p:childTnLst>
                              <p:par>
                                <p:cTn id="22" presetID="14" presetClass="entr" presetSubtype="10" fill="hold" grpId="0" nodeType="afterEffect">
                                  <p:stCondLst>
                                    <p:cond delay="0"/>
                                  </p:stCondLst>
                                  <p:childTnLst>
                                    <p:set>
                                      <p:cBhvr>
                                        <p:cTn id="23" dur="1" fill="hold">
                                          <p:stCondLst>
                                            <p:cond delay="0"/>
                                          </p:stCondLst>
                                        </p:cTn>
                                        <p:tgtEl>
                                          <p:spTgt spid="19458">
                                            <p:txEl>
                                              <p:pRg st="1" end="1"/>
                                            </p:txEl>
                                          </p:spTgt>
                                        </p:tgtEl>
                                        <p:attrNameLst>
                                          <p:attrName>style.visibility</p:attrName>
                                        </p:attrNameLst>
                                      </p:cBhvr>
                                      <p:to>
                                        <p:strVal val="visible"/>
                                      </p:to>
                                    </p:set>
                                    <p:animEffect transition="in" filter="randombar(horizontal)">
                                      <p:cBhvr>
                                        <p:cTn id="24" dur="500"/>
                                        <p:tgtEl>
                                          <p:spTgt spid="19458">
                                            <p:txEl>
                                              <p:pRg st="1" end="1"/>
                                            </p:txEl>
                                          </p:spTgt>
                                        </p:tgtEl>
                                      </p:cBhvr>
                                    </p:animEffect>
                                  </p:childTnLst>
                                </p:cTn>
                              </p:par>
                            </p:childTnLst>
                          </p:cTn>
                        </p:par>
                        <p:par>
                          <p:cTn id="25" fill="hold">
                            <p:stCondLst>
                              <p:cond delay="2000"/>
                            </p:stCondLst>
                            <p:childTnLst>
                              <p:par>
                                <p:cTn id="26" presetID="2" presetClass="entr" presetSubtype="2" fill="hold" nodeType="afterEffect">
                                  <p:stCondLst>
                                    <p:cond delay="0"/>
                                  </p:stCondLst>
                                  <p:childTnLst>
                                    <p:set>
                                      <p:cBhvr>
                                        <p:cTn id="27" dur="1" fill="hold">
                                          <p:stCondLst>
                                            <p:cond delay="0"/>
                                          </p:stCondLst>
                                        </p:cTn>
                                        <p:tgtEl>
                                          <p:spTgt spid="3"/>
                                        </p:tgtEl>
                                        <p:attrNameLst>
                                          <p:attrName>style.visibility</p:attrName>
                                        </p:attrNameLst>
                                      </p:cBhvr>
                                      <p:to>
                                        <p:strVal val="visible"/>
                                      </p:to>
                                    </p:set>
                                    <p:anim calcmode="lin" valueType="num">
                                      <p:cBhvr additive="base">
                                        <p:cTn id="28" dur="1000" fill="hold"/>
                                        <p:tgtEl>
                                          <p:spTgt spid="3"/>
                                        </p:tgtEl>
                                        <p:attrNameLst>
                                          <p:attrName>ppt_x</p:attrName>
                                        </p:attrNameLst>
                                      </p:cBhvr>
                                      <p:tavLst>
                                        <p:tav tm="0">
                                          <p:val>
                                            <p:strVal val="1+#ppt_w/2"/>
                                          </p:val>
                                        </p:tav>
                                        <p:tav tm="100000">
                                          <p:val>
                                            <p:strVal val="#ppt_x"/>
                                          </p:val>
                                        </p:tav>
                                      </p:tavLst>
                                    </p:anim>
                                    <p:anim calcmode="lin" valueType="num">
                                      <p:cBhvr additive="base">
                                        <p:cTn id="29" dur="1000" fill="hold"/>
                                        <p:tgtEl>
                                          <p:spTgt spid="3"/>
                                        </p:tgtEl>
                                        <p:attrNameLst>
                                          <p:attrName>ppt_y</p:attrName>
                                        </p:attrNameLst>
                                      </p:cBhvr>
                                      <p:tavLst>
                                        <p:tav tm="0">
                                          <p:val>
                                            <p:strVal val="#ppt_y"/>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1000"/>
                                        <p:tgtEl>
                                          <p:spTgt spid="7"/>
                                        </p:tgtEl>
                                      </p:cBhvr>
                                    </p:animEffect>
                                    <p:anim calcmode="lin" valueType="num">
                                      <p:cBhvr>
                                        <p:cTn id="33" dur="1000" fill="hold"/>
                                        <p:tgtEl>
                                          <p:spTgt spid="7"/>
                                        </p:tgtEl>
                                        <p:attrNameLst>
                                          <p:attrName>ppt_x</p:attrName>
                                        </p:attrNameLst>
                                      </p:cBhvr>
                                      <p:tavLst>
                                        <p:tav tm="0">
                                          <p:val>
                                            <p:strVal val="#ppt_x"/>
                                          </p:val>
                                        </p:tav>
                                        <p:tav tm="100000">
                                          <p:val>
                                            <p:strVal val="#ppt_x"/>
                                          </p:val>
                                        </p:tav>
                                      </p:tavLst>
                                    </p:anim>
                                    <p:anim calcmode="lin" valueType="num">
                                      <p:cBhvr>
                                        <p:cTn id="3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3" presetClass="entr" presetSubtype="10" fill="hold" grpId="0" nodeType="clickEffect">
                                  <p:stCondLst>
                                    <p:cond delay="0"/>
                                  </p:stCondLst>
                                  <p:childTnLst>
                                    <p:set>
                                      <p:cBhvr>
                                        <p:cTn id="38" dur="1" fill="hold">
                                          <p:stCondLst>
                                            <p:cond delay="0"/>
                                          </p:stCondLst>
                                        </p:cTn>
                                        <p:tgtEl>
                                          <p:spTgt spid="25"/>
                                        </p:tgtEl>
                                        <p:attrNameLst>
                                          <p:attrName>style.visibility</p:attrName>
                                        </p:attrNameLst>
                                      </p:cBhvr>
                                      <p:to>
                                        <p:strVal val="visible"/>
                                      </p:to>
                                    </p:set>
                                    <p:animEffect transition="in" filter="blinds(horizontal)">
                                      <p:cBhvr>
                                        <p:cTn id="39" dur="750"/>
                                        <p:tgtEl>
                                          <p:spTgt spid="25"/>
                                        </p:tgtEl>
                                      </p:cBhvr>
                                    </p:animEffect>
                                  </p:childTnLst>
                                </p:cTn>
                              </p:par>
                              <p:par>
                                <p:cTn id="40" presetID="3" presetClass="entr" presetSubtype="10" fill="hold" grpId="0" nodeType="withEffect">
                                  <p:stCondLst>
                                    <p:cond delay="0"/>
                                  </p:stCondLst>
                                  <p:childTnLst>
                                    <p:set>
                                      <p:cBhvr>
                                        <p:cTn id="41" dur="1" fill="hold">
                                          <p:stCondLst>
                                            <p:cond delay="0"/>
                                          </p:stCondLst>
                                        </p:cTn>
                                        <p:tgtEl>
                                          <p:spTgt spid="26"/>
                                        </p:tgtEl>
                                        <p:attrNameLst>
                                          <p:attrName>style.visibility</p:attrName>
                                        </p:attrNameLst>
                                      </p:cBhvr>
                                      <p:to>
                                        <p:strVal val="visible"/>
                                      </p:to>
                                    </p:set>
                                    <p:animEffect transition="in" filter="blinds(horizontal)">
                                      <p:cBhvr>
                                        <p:cTn id="42" dur="750"/>
                                        <p:tgtEl>
                                          <p:spTgt spid="26"/>
                                        </p:tgtEl>
                                      </p:cBhvr>
                                    </p:animEffect>
                                  </p:childTnLst>
                                </p:cTn>
                              </p:par>
                              <p:par>
                                <p:cTn id="43" presetID="3" presetClass="entr" presetSubtype="10" fill="hold" grpId="0" nodeType="withEffect">
                                  <p:stCondLst>
                                    <p:cond delay="0"/>
                                  </p:stCondLst>
                                  <p:childTnLst>
                                    <p:set>
                                      <p:cBhvr>
                                        <p:cTn id="44" dur="1" fill="hold">
                                          <p:stCondLst>
                                            <p:cond delay="0"/>
                                          </p:stCondLst>
                                        </p:cTn>
                                        <p:tgtEl>
                                          <p:spTgt spid="27"/>
                                        </p:tgtEl>
                                        <p:attrNameLst>
                                          <p:attrName>style.visibility</p:attrName>
                                        </p:attrNameLst>
                                      </p:cBhvr>
                                      <p:to>
                                        <p:strVal val="visible"/>
                                      </p:to>
                                    </p:set>
                                    <p:animEffect transition="in" filter="blinds(horizontal)">
                                      <p:cBhvr>
                                        <p:cTn id="45" dur="750"/>
                                        <p:tgtEl>
                                          <p:spTgt spid="27"/>
                                        </p:tgtEl>
                                      </p:cBhvr>
                                    </p:animEffect>
                                  </p:childTnLst>
                                </p:cTn>
                              </p:par>
                              <p:par>
                                <p:cTn id="46" presetID="3" presetClass="entr" presetSubtype="10" fill="hold" grpId="0" nodeType="withEffect">
                                  <p:stCondLst>
                                    <p:cond delay="0"/>
                                  </p:stCondLst>
                                  <p:childTnLst>
                                    <p:set>
                                      <p:cBhvr>
                                        <p:cTn id="47" dur="1" fill="hold">
                                          <p:stCondLst>
                                            <p:cond delay="0"/>
                                          </p:stCondLst>
                                        </p:cTn>
                                        <p:tgtEl>
                                          <p:spTgt spid="28"/>
                                        </p:tgtEl>
                                        <p:attrNameLst>
                                          <p:attrName>style.visibility</p:attrName>
                                        </p:attrNameLst>
                                      </p:cBhvr>
                                      <p:to>
                                        <p:strVal val="visible"/>
                                      </p:to>
                                    </p:set>
                                    <p:animEffect transition="in" filter="blinds(horizontal)">
                                      <p:cBhvr>
                                        <p:cTn id="48" dur="750"/>
                                        <p:tgtEl>
                                          <p:spTgt spid="28"/>
                                        </p:tgtEl>
                                      </p:cBhvr>
                                    </p:animEffect>
                                  </p:childTnLst>
                                </p:cTn>
                              </p:par>
                              <p:par>
                                <p:cTn id="49" presetID="3" presetClass="entr" presetSubtype="10" fill="hold" grpId="0" nodeType="withEffect">
                                  <p:stCondLst>
                                    <p:cond delay="0"/>
                                  </p:stCondLst>
                                  <p:childTnLst>
                                    <p:set>
                                      <p:cBhvr>
                                        <p:cTn id="50" dur="1" fill="hold">
                                          <p:stCondLst>
                                            <p:cond delay="0"/>
                                          </p:stCondLst>
                                        </p:cTn>
                                        <p:tgtEl>
                                          <p:spTgt spid="29"/>
                                        </p:tgtEl>
                                        <p:attrNameLst>
                                          <p:attrName>style.visibility</p:attrName>
                                        </p:attrNameLst>
                                      </p:cBhvr>
                                      <p:to>
                                        <p:strVal val="visible"/>
                                      </p:to>
                                    </p:set>
                                    <p:animEffect transition="in" filter="blinds(horizontal)">
                                      <p:cBhvr>
                                        <p:cTn id="51" dur="750"/>
                                        <p:tgtEl>
                                          <p:spTgt spid="29"/>
                                        </p:tgtEl>
                                      </p:cBhvr>
                                    </p:animEffect>
                                  </p:childTnLst>
                                </p:cTn>
                              </p:par>
                              <p:par>
                                <p:cTn id="52" presetID="3" presetClass="entr" presetSubtype="10" fill="hold" grpId="0" nodeType="withEffect">
                                  <p:stCondLst>
                                    <p:cond delay="0"/>
                                  </p:stCondLst>
                                  <p:childTnLst>
                                    <p:set>
                                      <p:cBhvr>
                                        <p:cTn id="53" dur="1" fill="hold">
                                          <p:stCondLst>
                                            <p:cond delay="0"/>
                                          </p:stCondLst>
                                        </p:cTn>
                                        <p:tgtEl>
                                          <p:spTgt spid="30"/>
                                        </p:tgtEl>
                                        <p:attrNameLst>
                                          <p:attrName>style.visibility</p:attrName>
                                        </p:attrNameLst>
                                      </p:cBhvr>
                                      <p:to>
                                        <p:strVal val="visible"/>
                                      </p:to>
                                    </p:set>
                                    <p:animEffect transition="in" filter="blinds(horizontal)">
                                      <p:cBhvr>
                                        <p:cTn id="54" dur="750"/>
                                        <p:tgtEl>
                                          <p:spTgt spid="30"/>
                                        </p:tgtEl>
                                      </p:cBhvr>
                                    </p:animEffect>
                                  </p:childTnLst>
                                </p:cTn>
                              </p:par>
                              <p:par>
                                <p:cTn id="55" presetID="3" presetClass="entr" presetSubtype="10" fill="hold" grpId="0" nodeType="withEffect">
                                  <p:stCondLst>
                                    <p:cond delay="0"/>
                                  </p:stCondLst>
                                  <p:childTnLst>
                                    <p:set>
                                      <p:cBhvr>
                                        <p:cTn id="56" dur="1" fill="hold">
                                          <p:stCondLst>
                                            <p:cond delay="0"/>
                                          </p:stCondLst>
                                        </p:cTn>
                                        <p:tgtEl>
                                          <p:spTgt spid="31"/>
                                        </p:tgtEl>
                                        <p:attrNameLst>
                                          <p:attrName>style.visibility</p:attrName>
                                        </p:attrNameLst>
                                      </p:cBhvr>
                                      <p:to>
                                        <p:strVal val="visible"/>
                                      </p:to>
                                    </p:set>
                                    <p:animEffect transition="in" filter="blinds(horizontal)">
                                      <p:cBhvr>
                                        <p:cTn id="57" dur="750"/>
                                        <p:tgtEl>
                                          <p:spTgt spid="31"/>
                                        </p:tgtEl>
                                      </p:cBhvr>
                                    </p:animEffect>
                                  </p:childTnLst>
                                </p:cTn>
                              </p:par>
                              <p:par>
                                <p:cTn id="58" presetID="3" presetClass="entr" presetSubtype="10" fill="hold" grpId="0" nodeType="withEffect">
                                  <p:stCondLst>
                                    <p:cond delay="0"/>
                                  </p:stCondLst>
                                  <p:childTnLst>
                                    <p:set>
                                      <p:cBhvr>
                                        <p:cTn id="59" dur="1" fill="hold">
                                          <p:stCondLst>
                                            <p:cond delay="0"/>
                                          </p:stCondLst>
                                        </p:cTn>
                                        <p:tgtEl>
                                          <p:spTgt spid="32"/>
                                        </p:tgtEl>
                                        <p:attrNameLst>
                                          <p:attrName>style.visibility</p:attrName>
                                        </p:attrNameLst>
                                      </p:cBhvr>
                                      <p:to>
                                        <p:strVal val="visible"/>
                                      </p:to>
                                    </p:set>
                                    <p:animEffect transition="in" filter="blinds(horizontal)">
                                      <p:cBhvr>
                                        <p:cTn id="60" dur="750"/>
                                        <p:tgtEl>
                                          <p:spTgt spid="32"/>
                                        </p:tgtEl>
                                      </p:cBhvr>
                                    </p:animEffect>
                                  </p:childTnLst>
                                </p:cTn>
                              </p:par>
                              <p:par>
                                <p:cTn id="61" presetID="3" presetClass="entr" presetSubtype="10" fill="hold" grpId="0" nodeType="withEffect">
                                  <p:stCondLst>
                                    <p:cond delay="0"/>
                                  </p:stCondLst>
                                  <p:childTnLst>
                                    <p:set>
                                      <p:cBhvr>
                                        <p:cTn id="62" dur="1" fill="hold">
                                          <p:stCondLst>
                                            <p:cond delay="0"/>
                                          </p:stCondLst>
                                        </p:cTn>
                                        <p:tgtEl>
                                          <p:spTgt spid="33"/>
                                        </p:tgtEl>
                                        <p:attrNameLst>
                                          <p:attrName>style.visibility</p:attrName>
                                        </p:attrNameLst>
                                      </p:cBhvr>
                                      <p:to>
                                        <p:strVal val="visible"/>
                                      </p:to>
                                    </p:set>
                                    <p:animEffect transition="in" filter="blinds(horizontal)">
                                      <p:cBhvr>
                                        <p:cTn id="63" dur="75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9458" grpId="0" build="p"/>
      <p:bldP spid="15" grpId="0" animBg="1"/>
      <p:bldP spid="25" grpId="0" animBg="1"/>
      <p:bldP spid="26" grpId="0" animBg="1"/>
      <p:bldP spid="27" grpId="0" animBg="1"/>
      <p:bldP spid="28" grpId="0" animBg="1"/>
      <p:bldP spid="29" grpId="0" animBg="1"/>
      <p:bldP spid="30" grpId="0" animBg="1"/>
      <p:bldP spid="31" grpId="0" animBg="1"/>
      <p:bldP spid="32" grpId="0" animBg="1"/>
      <p:bldP spid="3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CC2008E-CA83-484F-A9EC-15762664CB3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728" t="12953" r="3240" b="19470"/>
          <a:stretch/>
        </p:blipFill>
        <p:spPr>
          <a:xfrm>
            <a:off x="0" y="-1670"/>
            <a:ext cx="12192000" cy="7035515"/>
          </a:xfrm>
          <a:prstGeom prst="rect">
            <a:avLst/>
          </a:prstGeom>
        </p:spPr>
      </p:pic>
      <p:sp>
        <p:nvSpPr>
          <p:cNvPr id="21" name="TextBox 20">
            <a:extLst>
              <a:ext uri="{FF2B5EF4-FFF2-40B4-BE49-F238E27FC236}">
                <a16:creationId xmlns:a16="http://schemas.microsoft.com/office/drawing/2014/main" id="{3F232288-B87D-49B9-B03A-25837E4DDF1F}"/>
              </a:ext>
            </a:extLst>
          </p:cNvPr>
          <p:cNvSpPr txBox="1"/>
          <p:nvPr/>
        </p:nvSpPr>
        <p:spPr>
          <a:xfrm>
            <a:off x="1311676" y="2736522"/>
            <a:ext cx="9568645" cy="1916073"/>
          </a:xfrm>
          <a:custGeom>
            <a:avLst/>
            <a:gdLst>
              <a:gd name="connsiteX0" fmla="*/ 0 w 9568645"/>
              <a:gd name="connsiteY0" fmla="*/ 120502 h 1916073"/>
              <a:gd name="connsiteX1" fmla="*/ 120502 w 9568645"/>
              <a:gd name="connsiteY1" fmla="*/ 0 h 1916073"/>
              <a:gd name="connsiteX2" fmla="*/ 890032 w 9568645"/>
              <a:gd name="connsiteY2" fmla="*/ 0 h 1916073"/>
              <a:gd name="connsiteX3" fmla="*/ 1659563 w 9568645"/>
              <a:gd name="connsiteY3" fmla="*/ 0 h 1916073"/>
              <a:gd name="connsiteX4" fmla="*/ 2242540 w 9568645"/>
              <a:gd name="connsiteY4" fmla="*/ 0 h 1916073"/>
              <a:gd name="connsiteX5" fmla="*/ 2638965 w 9568645"/>
              <a:gd name="connsiteY5" fmla="*/ 0 h 1916073"/>
              <a:gd name="connsiteX6" fmla="*/ 3035390 w 9568645"/>
              <a:gd name="connsiteY6" fmla="*/ 0 h 1916073"/>
              <a:gd name="connsiteX7" fmla="*/ 3618367 w 9568645"/>
              <a:gd name="connsiteY7" fmla="*/ 0 h 1916073"/>
              <a:gd name="connsiteX8" fmla="*/ 4294621 w 9568645"/>
              <a:gd name="connsiteY8" fmla="*/ 0 h 1916073"/>
              <a:gd name="connsiteX9" fmla="*/ 4877599 w 9568645"/>
              <a:gd name="connsiteY9" fmla="*/ 0 h 1916073"/>
              <a:gd name="connsiteX10" fmla="*/ 5553853 w 9568645"/>
              <a:gd name="connsiteY10" fmla="*/ 0 h 1916073"/>
              <a:gd name="connsiteX11" fmla="*/ 6230107 w 9568645"/>
              <a:gd name="connsiteY11" fmla="*/ 0 h 1916073"/>
              <a:gd name="connsiteX12" fmla="*/ 6719808 w 9568645"/>
              <a:gd name="connsiteY12" fmla="*/ 0 h 1916073"/>
              <a:gd name="connsiteX13" fmla="*/ 7489338 w 9568645"/>
              <a:gd name="connsiteY13" fmla="*/ 0 h 1916073"/>
              <a:gd name="connsiteX14" fmla="*/ 8165592 w 9568645"/>
              <a:gd name="connsiteY14" fmla="*/ 0 h 1916073"/>
              <a:gd name="connsiteX15" fmla="*/ 8841846 w 9568645"/>
              <a:gd name="connsiteY15" fmla="*/ 0 h 1916073"/>
              <a:gd name="connsiteX16" fmla="*/ 9448143 w 9568645"/>
              <a:gd name="connsiteY16" fmla="*/ 0 h 1916073"/>
              <a:gd name="connsiteX17" fmla="*/ 9568645 w 9568645"/>
              <a:gd name="connsiteY17" fmla="*/ 120502 h 1916073"/>
              <a:gd name="connsiteX18" fmla="*/ 9568645 w 9568645"/>
              <a:gd name="connsiteY18" fmla="*/ 695609 h 1916073"/>
              <a:gd name="connsiteX19" fmla="*/ 9568645 w 9568645"/>
              <a:gd name="connsiteY19" fmla="*/ 1253965 h 1916073"/>
              <a:gd name="connsiteX20" fmla="*/ 9568645 w 9568645"/>
              <a:gd name="connsiteY20" fmla="*/ 1795571 h 1916073"/>
              <a:gd name="connsiteX21" fmla="*/ 9448143 w 9568645"/>
              <a:gd name="connsiteY21" fmla="*/ 1916073 h 1916073"/>
              <a:gd name="connsiteX22" fmla="*/ 9051718 w 9568645"/>
              <a:gd name="connsiteY22" fmla="*/ 1916073 h 1916073"/>
              <a:gd name="connsiteX23" fmla="*/ 8655294 w 9568645"/>
              <a:gd name="connsiteY23" fmla="*/ 1916073 h 1916073"/>
              <a:gd name="connsiteX24" fmla="*/ 8352145 w 9568645"/>
              <a:gd name="connsiteY24" fmla="*/ 1916073 h 1916073"/>
              <a:gd name="connsiteX25" fmla="*/ 7769168 w 9568645"/>
              <a:gd name="connsiteY25" fmla="*/ 1916073 h 1916073"/>
              <a:gd name="connsiteX26" fmla="*/ 7372743 w 9568645"/>
              <a:gd name="connsiteY26" fmla="*/ 1916073 h 1916073"/>
              <a:gd name="connsiteX27" fmla="*/ 6976318 w 9568645"/>
              <a:gd name="connsiteY27" fmla="*/ 1916073 h 1916073"/>
              <a:gd name="connsiteX28" fmla="*/ 6673170 w 9568645"/>
              <a:gd name="connsiteY28" fmla="*/ 1916073 h 1916073"/>
              <a:gd name="connsiteX29" fmla="*/ 6183469 w 9568645"/>
              <a:gd name="connsiteY29" fmla="*/ 1916073 h 1916073"/>
              <a:gd name="connsiteX30" fmla="*/ 5693767 w 9568645"/>
              <a:gd name="connsiteY30" fmla="*/ 1916073 h 1916073"/>
              <a:gd name="connsiteX31" fmla="*/ 4924237 w 9568645"/>
              <a:gd name="connsiteY31" fmla="*/ 1916073 h 1916073"/>
              <a:gd name="connsiteX32" fmla="*/ 4434536 w 9568645"/>
              <a:gd name="connsiteY32" fmla="*/ 1916073 h 1916073"/>
              <a:gd name="connsiteX33" fmla="*/ 3758282 w 9568645"/>
              <a:gd name="connsiteY33" fmla="*/ 1916073 h 1916073"/>
              <a:gd name="connsiteX34" fmla="*/ 3175304 w 9568645"/>
              <a:gd name="connsiteY34" fmla="*/ 1916073 h 1916073"/>
              <a:gd name="connsiteX35" fmla="*/ 2685603 w 9568645"/>
              <a:gd name="connsiteY35" fmla="*/ 1916073 h 1916073"/>
              <a:gd name="connsiteX36" fmla="*/ 1916073 w 9568645"/>
              <a:gd name="connsiteY36" fmla="*/ 1916073 h 1916073"/>
              <a:gd name="connsiteX37" fmla="*/ 1146543 w 9568645"/>
              <a:gd name="connsiteY37" fmla="*/ 1916073 h 1916073"/>
              <a:gd name="connsiteX38" fmla="*/ 656841 w 9568645"/>
              <a:gd name="connsiteY38" fmla="*/ 1916073 h 1916073"/>
              <a:gd name="connsiteX39" fmla="*/ 120502 w 9568645"/>
              <a:gd name="connsiteY39" fmla="*/ 1916073 h 1916073"/>
              <a:gd name="connsiteX40" fmla="*/ 0 w 9568645"/>
              <a:gd name="connsiteY40" fmla="*/ 1795571 h 1916073"/>
              <a:gd name="connsiteX41" fmla="*/ 0 w 9568645"/>
              <a:gd name="connsiteY41" fmla="*/ 1203713 h 1916073"/>
              <a:gd name="connsiteX42" fmla="*/ 0 w 9568645"/>
              <a:gd name="connsiteY42" fmla="*/ 628606 h 1916073"/>
              <a:gd name="connsiteX43" fmla="*/ 0 w 9568645"/>
              <a:gd name="connsiteY43" fmla="*/ 120502 h 1916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9568645" h="1916073" extrusionOk="0">
                <a:moveTo>
                  <a:pt x="0" y="120502"/>
                </a:moveTo>
                <a:cubicBezTo>
                  <a:pt x="5442" y="58221"/>
                  <a:pt x="52169" y="-1311"/>
                  <a:pt x="120502" y="0"/>
                </a:cubicBezTo>
                <a:cubicBezTo>
                  <a:pt x="382032" y="-28640"/>
                  <a:pt x="639541" y="56185"/>
                  <a:pt x="890032" y="0"/>
                </a:cubicBezTo>
                <a:cubicBezTo>
                  <a:pt x="1140523" y="-56185"/>
                  <a:pt x="1328710" y="43637"/>
                  <a:pt x="1659563" y="0"/>
                </a:cubicBezTo>
                <a:cubicBezTo>
                  <a:pt x="1990416" y="-43637"/>
                  <a:pt x="1960052" y="37670"/>
                  <a:pt x="2242540" y="0"/>
                </a:cubicBezTo>
                <a:cubicBezTo>
                  <a:pt x="2525028" y="-37670"/>
                  <a:pt x="2500217" y="5110"/>
                  <a:pt x="2638965" y="0"/>
                </a:cubicBezTo>
                <a:cubicBezTo>
                  <a:pt x="2777713" y="-5110"/>
                  <a:pt x="2950893" y="41788"/>
                  <a:pt x="3035390" y="0"/>
                </a:cubicBezTo>
                <a:cubicBezTo>
                  <a:pt x="3119888" y="-41788"/>
                  <a:pt x="3487674" y="3891"/>
                  <a:pt x="3618367" y="0"/>
                </a:cubicBezTo>
                <a:cubicBezTo>
                  <a:pt x="3749060" y="-3891"/>
                  <a:pt x="4158010" y="41132"/>
                  <a:pt x="4294621" y="0"/>
                </a:cubicBezTo>
                <a:cubicBezTo>
                  <a:pt x="4431232" y="-41132"/>
                  <a:pt x="4738167" y="39631"/>
                  <a:pt x="4877599" y="0"/>
                </a:cubicBezTo>
                <a:cubicBezTo>
                  <a:pt x="5017031" y="-39631"/>
                  <a:pt x="5244867" y="32174"/>
                  <a:pt x="5553853" y="0"/>
                </a:cubicBezTo>
                <a:cubicBezTo>
                  <a:pt x="5862839" y="-32174"/>
                  <a:pt x="5930879" y="73845"/>
                  <a:pt x="6230107" y="0"/>
                </a:cubicBezTo>
                <a:cubicBezTo>
                  <a:pt x="6529335" y="-73845"/>
                  <a:pt x="6528532" y="8809"/>
                  <a:pt x="6719808" y="0"/>
                </a:cubicBezTo>
                <a:cubicBezTo>
                  <a:pt x="6911084" y="-8809"/>
                  <a:pt x="7293363" y="1364"/>
                  <a:pt x="7489338" y="0"/>
                </a:cubicBezTo>
                <a:cubicBezTo>
                  <a:pt x="7685313" y="-1364"/>
                  <a:pt x="7925678" y="44880"/>
                  <a:pt x="8165592" y="0"/>
                </a:cubicBezTo>
                <a:cubicBezTo>
                  <a:pt x="8405506" y="-44880"/>
                  <a:pt x="8649021" y="56919"/>
                  <a:pt x="8841846" y="0"/>
                </a:cubicBezTo>
                <a:cubicBezTo>
                  <a:pt x="9034671" y="-56919"/>
                  <a:pt x="9268026" y="21279"/>
                  <a:pt x="9448143" y="0"/>
                </a:cubicBezTo>
                <a:cubicBezTo>
                  <a:pt x="9513746" y="-8092"/>
                  <a:pt x="9568926" y="56115"/>
                  <a:pt x="9568645" y="120502"/>
                </a:cubicBezTo>
                <a:cubicBezTo>
                  <a:pt x="9595813" y="363870"/>
                  <a:pt x="9553173" y="449494"/>
                  <a:pt x="9568645" y="695609"/>
                </a:cubicBezTo>
                <a:cubicBezTo>
                  <a:pt x="9584117" y="941724"/>
                  <a:pt x="9529553" y="1133802"/>
                  <a:pt x="9568645" y="1253965"/>
                </a:cubicBezTo>
                <a:cubicBezTo>
                  <a:pt x="9607737" y="1374128"/>
                  <a:pt x="9533367" y="1551793"/>
                  <a:pt x="9568645" y="1795571"/>
                </a:cubicBezTo>
                <a:cubicBezTo>
                  <a:pt x="9567051" y="1863836"/>
                  <a:pt x="9513308" y="1909984"/>
                  <a:pt x="9448143" y="1916073"/>
                </a:cubicBezTo>
                <a:cubicBezTo>
                  <a:pt x="9255627" y="1918461"/>
                  <a:pt x="9175178" y="1873071"/>
                  <a:pt x="9051718" y="1916073"/>
                </a:cubicBezTo>
                <a:cubicBezTo>
                  <a:pt x="8928258" y="1959075"/>
                  <a:pt x="8767749" y="1900245"/>
                  <a:pt x="8655294" y="1916073"/>
                </a:cubicBezTo>
                <a:cubicBezTo>
                  <a:pt x="8542839" y="1931901"/>
                  <a:pt x="8468122" y="1880311"/>
                  <a:pt x="8352145" y="1916073"/>
                </a:cubicBezTo>
                <a:cubicBezTo>
                  <a:pt x="8236168" y="1951835"/>
                  <a:pt x="8053718" y="1855824"/>
                  <a:pt x="7769168" y="1916073"/>
                </a:cubicBezTo>
                <a:cubicBezTo>
                  <a:pt x="7484618" y="1976322"/>
                  <a:pt x="7465856" y="1905026"/>
                  <a:pt x="7372743" y="1916073"/>
                </a:cubicBezTo>
                <a:cubicBezTo>
                  <a:pt x="7279630" y="1927120"/>
                  <a:pt x="7061484" y="1870655"/>
                  <a:pt x="6976318" y="1916073"/>
                </a:cubicBezTo>
                <a:cubicBezTo>
                  <a:pt x="6891153" y="1961491"/>
                  <a:pt x="6818337" y="1894970"/>
                  <a:pt x="6673170" y="1916073"/>
                </a:cubicBezTo>
                <a:cubicBezTo>
                  <a:pt x="6528003" y="1937176"/>
                  <a:pt x="6313089" y="1875877"/>
                  <a:pt x="6183469" y="1916073"/>
                </a:cubicBezTo>
                <a:cubicBezTo>
                  <a:pt x="6053849" y="1956269"/>
                  <a:pt x="5809010" y="1889012"/>
                  <a:pt x="5693767" y="1916073"/>
                </a:cubicBezTo>
                <a:cubicBezTo>
                  <a:pt x="5578524" y="1943134"/>
                  <a:pt x="5153269" y="1863581"/>
                  <a:pt x="4924237" y="1916073"/>
                </a:cubicBezTo>
                <a:cubicBezTo>
                  <a:pt x="4695205" y="1968565"/>
                  <a:pt x="4541114" y="1901491"/>
                  <a:pt x="4434536" y="1916073"/>
                </a:cubicBezTo>
                <a:cubicBezTo>
                  <a:pt x="4327958" y="1930655"/>
                  <a:pt x="4020007" y="1910938"/>
                  <a:pt x="3758282" y="1916073"/>
                </a:cubicBezTo>
                <a:cubicBezTo>
                  <a:pt x="3496557" y="1921208"/>
                  <a:pt x="3355233" y="1863291"/>
                  <a:pt x="3175304" y="1916073"/>
                </a:cubicBezTo>
                <a:cubicBezTo>
                  <a:pt x="2995375" y="1968855"/>
                  <a:pt x="2846221" y="1881366"/>
                  <a:pt x="2685603" y="1916073"/>
                </a:cubicBezTo>
                <a:cubicBezTo>
                  <a:pt x="2524985" y="1950780"/>
                  <a:pt x="2206667" y="1837846"/>
                  <a:pt x="1916073" y="1916073"/>
                </a:cubicBezTo>
                <a:cubicBezTo>
                  <a:pt x="1625479" y="1994300"/>
                  <a:pt x="1521769" y="1851199"/>
                  <a:pt x="1146543" y="1916073"/>
                </a:cubicBezTo>
                <a:cubicBezTo>
                  <a:pt x="771317" y="1980947"/>
                  <a:pt x="896832" y="1873556"/>
                  <a:pt x="656841" y="1916073"/>
                </a:cubicBezTo>
                <a:cubicBezTo>
                  <a:pt x="416850" y="1958590"/>
                  <a:pt x="231528" y="1853098"/>
                  <a:pt x="120502" y="1916073"/>
                </a:cubicBezTo>
                <a:cubicBezTo>
                  <a:pt x="53587" y="1914721"/>
                  <a:pt x="-585" y="1880390"/>
                  <a:pt x="0" y="1795571"/>
                </a:cubicBezTo>
                <a:cubicBezTo>
                  <a:pt x="-16566" y="1667618"/>
                  <a:pt x="66074" y="1327879"/>
                  <a:pt x="0" y="1203713"/>
                </a:cubicBezTo>
                <a:cubicBezTo>
                  <a:pt x="-66074" y="1079547"/>
                  <a:pt x="40277" y="844960"/>
                  <a:pt x="0" y="628606"/>
                </a:cubicBezTo>
                <a:cubicBezTo>
                  <a:pt x="-40277" y="412252"/>
                  <a:pt x="49679" y="224660"/>
                  <a:pt x="0" y="120502"/>
                </a:cubicBezTo>
                <a:close/>
              </a:path>
            </a:pathLst>
          </a:custGeom>
          <a:noFill/>
          <a:ln w="38100">
            <a:noFill/>
            <a:extLst>
              <a:ext uri="{C807C97D-BFC1-408E-A445-0C87EB9F89A2}">
                <ask:lineSketchStyleProps xmlns:ask="http://schemas.microsoft.com/office/drawing/2018/sketchyshapes" sd="3976969051">
                  <a:prstGeom prst="roundRect">
                    <a:avLst>
                      <a:gd name="adj" fmla="val 6289"/>
                    </a:avLst>
                  </a:prstGeom>
                  <ask:type>
                    <ask:lineSketchScribble/>
                  </ask:type>
                </ask:lineSketchStyleProps>
              </a:ext>
            </a:extLst>
          </a:ln>
        </p:spPr>
        <p:txBody>
          <a:bodyPr wrap="none" rtlCol="0">
            <a:spAutoFit/>
          </a:bodyPr>
          <a:lstStyle/>
          <a:p>
            <a:r>
              <a:rPr lang="en-US" sz="11500" b="1">
                <a:ln w="22225">
                  <a:solidFill>
                    <a:schemeClr val="bg1"/>
                  </a:solidFill>
                  <a:prstDash val="solid"/>
                </a:ln>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0" scaled="1"/>
                  <a:tileRect/>
                </a:gradFill>
                <a:effectLst>
                  <a:glow rad="63500">
                    <a:schemeClr val="accent4">
                      <a:satMod val="175000"/>
                      <a:alpha val="40000"/>
                    </a:schemeClr>
                  </a:glow>
                </a:effectLst>
                <a:latin typeface="UTM Androgyne" panose="02040603050506020204" pitchFamily="18" charset="0"/>
                <a:cs typeface="Times New Roman" panose="02020603050405020304" pitchFamily="18" charset="0"/>
              </a:rPr>
              <a:t>Xem kịch câm</a:t>
            </a:r>
            <a:endParaRPr lang="vi-VN" sz="11500" b="1" noProof="1">
              <a:ln w="22225">
                <a:solidFill>
                  <a:schemeClr val="bg1"/>
                </a:solidFill>
                <a:prstDash val="solid"/>
              </a:ln>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0" scaled="1"/>
                <a:tileRect/>
              </a:gradFill>
              <a:effectLst>
                <a:glow rad="63500">
                  <a:schemeClr val="accent4">
                    <a:satMod val="175000"/>
                    <a:alpha val="40000"/>
                  </a:schemeClr>
                </a:glow>
              </a:effectLst>
              <a:latin typeface="Times New Roman" panose="02020603050405020304" pitchFamily="18" charset="0"/>
              <a:cs typeface="Times New Roman" panose="02020603050405020304" pitchFamily="18" charset="0"/>
            </a:endParaRPr>
          </a:p>
        </p:txBody>
      </p:sp>
      <p:pic>
        <p:nvPicPr>
          <p:cNvPr id="3" name="Picture 2" descr="A close-up of a piggy bank&#10;&#10;Description automatically generated with low confidence">
            <a:extLst>
              <a:ext uri="{FF2B5EF4-FFF2-40B4-BE49-F238E27FC236}">
                <a16:creationId xmlns:a16="http://schemas.microsoft.com/office/drawing/2014/main" id="{E27E2C5C-C7A8-4E59-9B13-6D4F3E56A39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94649" y="4652595"/>
            <a:ext cx="3524250" cy="2381250"/>
          </a:xfrm>
          <a:prstGeom prst="rect">
            <a:avLst/>
          </a:prstGeom>
        </p:spPr>
      </p:pic>
      <p:pic>
        <p:nvPicPr>
          <p:cNvPr id="22" name="图片 8" descr="图片包含 物体&#10;&#10;自动生成的说明">
            <a:extLst>
              <a:ext uri="{FF2B5EF4-FFF2-40B4-BE49-F238E27FC236}">
                <a16:creationId xmlns:a16="http://schemas.microsoft.com/office/drawing/2014/main" id="{54ED849A-6946-4709-8850-B8DAE5B01C2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56055" y="355271"/>
            <a:ext cx="5679886" cy="2729573"/>
          </a:xfrm>
          <a:prstGeom prst="rect">
            <a:avLst/>
          </a:prstGeom>
        </p:spPr>
      </p:pic>
      <p:sp>
        <p:nvSpPr>
          <p:cNvPr id="23" name="TextBox 22">
            <a:extLst>
              <a:ext uri="{FF2B5EF4-FFF2-40B4-BE49-F238E27FC236}">
                <a16:creationId xmlns:a16="http://schemas.microsoft.com/office/drawing/2014/main" id="{B4E45D35-06FE-46A2-A9DD-5188E1FF25D3}"/>
              </a:ext>
            </a:extLst>
          </p:cNvPr>
          <p:cNvSpPr txBox="1"/>
          <p:nvPr/>
        </p:nvSpPr>
        <p:spPr>
          <a:xfrm>
            <a:off x="4674587" y="1476600"/>
            <a:ext cx="3310815" cy="769441"/>
          </a:xfrm>
          <a:prstGeom prst="rect">
            <a:avLst/>
          </a:prstGeom>
          <a:noFill/>
        </p:spPr>
        <p:txBody>
          <a:bodyPr wrap="square">
            <a:spAutoFit/>
          </a:bodyPr>
          <a:lstStyle/>
          <a:p>
            <a:r>
              <a:rPr lang="en-US" sz="4400" b="1">
                <a:ln>
                  <a:solidFill>
                    <a:schemeClr val="bg1"/>
                  </a:solidFill>
                </a:ln>
                <a:latin typeface="UTM Cooper Black" panose="02040603050506020204" pitchFamily="18" charset="0"/>
                <a:cs typeface="Times New Roman" panose="02020603050405020304" pitchFamily="18" charset="0"/>
              </a:rPr>
              <a:t>TRÒ CHƠI</a:t>
            </a:r>
          </a:p>
        </p:txBody>
      </p:sp>
    </p:spTree>
    <p:extLst>
      <p:ext uri="{BB962C8B-B14F-4D97-AF65-F5344CB8AC3E}">
        <p14:creationId xmlns:p14="http://schemas.microsoft.com/office/powerpoint/2010/main" val="35488302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4" presetClass="entr" presetSubtype="10" fill="hold" grpId="0" nodeType="after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randombar(horizontal)">
                                      <p:cBhvr>
                                        <p:cTn id="13" dur="1500"/>
                                        <p:tgtEl>
                                          <p:spTgt spid="23"/>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21"/>
                                        </p:tgtEl>
                                        <p:attrNameLst>
                                          <p:attrName>style.visibility</p:attrName>
                                        </p:attrNameLst>
                                      </p:cBhvr>
                                      <p:to>
                                        <p:strVal val="visible"/>
                                      </p:to>
                                    </p:set>
                                    <p:anim calcmode="lin" valueType="num">
                                      <p:cBhvr>
                                        <p:cTn id="18" dur="500" fill="hold"/>
                                        <p:tgtEl>
                                          <p:spTgt spid="21"/>
                                        </p:tgtEl>
                                        <p:attrNameLst>
                                          <p:attrName>ppt_w</p:attrName>
                                        </p:attrNameLst>
                                      </p:cBhvr>
                                      <p:tavLst>
                                        <p:tav tm="0">
                                          <p:val>
                                            <p:fltVal val="0"/>
                                          </p:val>
                                        </p:tav>
                                        <p:tav tm="100000">
                                          <p:val>
                                            <p:strVal val="#ppt_w"/>
                                          </p:val>
                                        </p:tav>
                                      </p:tavLst>
                                    </p:anim>
                                    <p:anim calcmode="lin" valueType="num">
                                      <p:cBhvr>
                                        <p:cTn id="19" dur="500" fill="hold"/>
                                        <p:tgtEl>
                                          <p:spTgt spid="21"/>
                                        </p:tgtEl>
                                        <p:attrNameLst>
                                          <p:attrName>ppt_h</p:attrName>
                                        </p:attrNameLst>
                                      </p:cBhvr>
                                      <p:tavLst>
                                        <p:tav tm="0">
                                          <p:val>
                                            <p:fltVal val="0"/>
                                          </p:val>
                                        </p:tav>
                                        <p:tav tm="100000">
                                          <p:val>
                                            <p:strVal val="#ppt_h"/>
                                          </p:val>
                                        </p:tav>
                                      </p:tavLst>
                                    </p:anim>
                                    <p:animEffect transition="in" filter="fade">
                                      <p:cBhvr>
                                        <p:cTn id="20" dur="500"/>
                                        <p:tgtEl>
                                          <p:spTgt spid="21"/>
                                        </p:tgtEl>
                                      </p:cBhvr>
                                    </p:animEffect>
                                  </p:childTnLst>
                                </p:cTn>
                              </p:par>
                            </p:childTnLst>
                          </p:cTn>
                        </p:par>
                        <p:par>
                          <p:cTn id="21" fill="hold">
                            <p:stCondLst>
                              <p:cond delay="500"/>
                            </p:stCondLst>
                            <p:childTnLst>
                              <p:par>
                                <p:cTn id="22" presetID="21" presetClass="emph" presetSubtype="0" repeatCount="indefinite" fill="hold" grpId="3" nodeType="afterEffect">
                                  <p:stCondLst>
                                    <p:cond delay="0"/>
                                  </p:stCondLst>
                                  <p:childTnLst>
                                    <p:animClr clrSpc="hsl" dir="cw">
                                      <p:cBhvr override="childStyle">
                                        <p:cTn id="23" dur="500" fill="hold"/>
                                        <p:tgtEl>
                                          <p:spTgt spid="21"/>
                                        </p:tgtEl>
                                        <p:attrNameLst>
                                          <p:attrName>style.color</p:attrName>
                                        </p:attrNameLst>
                                      </p:cBhvr>
                                      <p:by>
                                        <p:hsl h="7200000" s="0" l="0"/>
                                      </p:by>
                                    </p:animClr>
                                    <p:animClr clrSpc="hsl" dir="cw">
                                      <p:cBhvr>
                                        <p:cTn id="24" dur="500" fill="hold"/>
                                        <p:tgtEl>
                                          <p:spTgt spid="21"/>
                                        </p:tgtEl>
                                        <p:attrNameLst>
                                          <p:attrName>fillcolor</p:attrName>
                                        </p:attrNameLst>
                                      </p:cBhvr>
                                      <p:by>
                                        <p:hsl h="7200000" s="0" l="0"/>
                                      </p:by>
                                    </p:animClr>
                                    <p:animClr clrSpc="hsl" dir="cw">
                                      <p:cBhvr>
                                        <p:cTn id="25" dur="500" fill="hold"/>
                                        <p:tgtEl>
                                          <p:spTgt spid="21"/>
                                        </p:tgtEl>
                                        <p:attrNameLst>
                                          <p:attrName>stroke.color</p:attrName>
                                        </p:attrNameLst>
                                      </p:cBhvr>
                                      <p:by>
                                        <p:hsl h="7200000" s="0" l="0"/>
                                      </p:by>
                                    </p:animClr>
                                    <p:set>
                                      <p:cBhvr>
                                        <p:cTn id="26" dur="500" fill="hold"/>
                                        <p:tgtEl>
                                          <p:spTgt spid="21"/>
                                        </p:tgtEl>
                                        <p:attrNameLst>
                                          <p:attrName>fill.type</p:attrName>
                                        </p:attrNameLst>
                                      </p:cBhvr>
                                      <p:to>
                                        <p:strVal val="solid"/>
                                      </p:to>
                                    </p:set>
                                  </p:childTnLst>
                                </p:cTn>
                              </p:par>
                            </p:childTnLst>
                          </p:cTn>
                        </p:par>
                        <p:par>
                          <p:cTn id="27" fill="hold">
                            <p:stCondLst>
                              <p:cond delay="1000"/>
                            </p:stCondLst>
                            <p:childTnLst>
                              <p:par>
                                <p:cTn id="28" presetID="42" presetClass="entr" presetSubtype="0" fill="hold" nodeType="after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fade">
                                      <p:cBhvr>
                                        <p:cTn id="30" dur="1000"/>
                                        <p:tgtEl>
                                          <p:spTgt spid="3"/>
                                        </p:tgtEl>
                                      </p:cBhvr>
                                    </p:animEffect>
                                    <p:anim calcmode="lin" valueType="num">
                                      <p:cBhvr>
                                        <p:cTn id="31" dur="1000" fill="hold"/>
                                        <p:tgtEl>
                                          <p:spTgt spid="3"/>
                                        </p:tgtEl>
                                        <p:attrNameLst>
                                          <p:attrName>ppt_x</p:attrName>
                                        </p:attrNameLst>
                                      </p:cBhvr>
                                      <p:tavLst>
                                        <p:tav tm="0">
                                          <p:val>
                                            <p:strVal val="#ppt_x"/>
                                          </p:val>
                                        </p:tav>
                                        <p:tav tm="100000">
                                          <p:val>
                                            <p:strVal val="#ppt_x"/>
                                          </p:val>
                                        </p:tav>
                                      </p:tavLst>
                                    </p:anim>
                                    <p:anim calcmode="lin" valueType="num">
                                      <p:cBhvr>
                                        <p:cTn id="32" dur="1000" fill="hold"/>
                                        <p:tgtEl>
                                          <p:spTgt spid="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8"/>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1" grpId="3"/>
      <p:bldP spid="2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CC2008E-CA83-484F-A9EC-15762664CB3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728" t="12953" r="3240" b="19470"/>
          <a:stretch/>
        </p:blipFill>
        <p:spPr>
          <a:xfrm>
            <a:off x="0" y="-1669"/>
            <a:ext cx="12192000" cy="6848746"/>
          </a:xfrm>
          <a:prstGeom prst="rect">
            <a:avLst/>
          </a:prstGeom>
        </p:spPr>
      </p:pic>
      <p:grpSp>
        <p:nvGrpSpPr>
          <p:cNvPr id="9" name="Group 8">
            <a:extLst>
              <a:ext uri="{FF2B5EF4-FFF2-40B4-BE49-F238E27FC236}">
                <a16:creationId xmlns:a16="http://schemas.microsoft.com/office/drawing/2014/main" id="{54DA566D-E98B-49E9-BF81-AA00CEDF2A80}"/>
              </a:ext>
            </a:extLst>
          </p:cNvPr>
          <p:cNvGrpSpPr/>
          <p:nvPr/>
        </p:nvGrpSpPr>
        <p:grpSpPr>
          <a:xfrm>
            <a:off x="68736" y="109083"/>
            <a:ext cx="5293000" cy="2945751"/>
            <a:chOff x="-174416" y="1092864"/>
            <a:chExt cx="5293000" cy="2945751"/>
          </a:xfrm>
        </p:grpSpPr>
        <p:pic>
          <p:nvPicPr>
            <p:cNvPr id="8" name="图片 28">
              <a:extLst>
                <a:ext uri="{FF2B5EF4-FFF2-40B4-BE49-F238E27FC236}">
                  <a16:creationId xmlns:a16="http://schemas.microsoft.com/office/drawing/2014/main" id="{8760934D-455B-4A22-B0D6-CA2F2C581D24}"/>
                </a:ext>
              </a:extLst>
            </p:cNvPr>
            <p:cNvPicPr>
              <a:picLocks noChangeAspect="1"/>
            </p:cNvPicPr>
            <p:nvPr/>
          </p:nvPicPr>
          <p:blipFill>
            <a:blip r:embed="rId5"/>
            <a:stretch>
              <a:fillRect/>
            </a:stretch>
          </p:blipFill>
          <p:spPr>
            <a:xfrm rot="21351888">
              <a:off x="-174416" y="1092864"/>
              <a:ext cx="5293000" cy="2945751"/>
            </a:xfrm>
            <a:prstGeom prst="rect">
              <a:avLst/>
            </a:prstGeom>
          </p:spPr>
        </p:pic>
        <p:sp>
          <p:nvSpPr>
            <p:cNvPr id="6" name="TextBox 5">
              <a:extLst>
                <a:ext uri="{FF2B5EF4-FFF2-40B4-BE49-F238E27FC236}">
                  <a16:creationId xmlns:a16="http://schemas.microsoft.com/office/drawing/2014/main" id="{A3FE1701-D0AB-4140-B7C9-88A4B61C4512}"/>
                </a:ext>
              </a:extLst>
            </p:cNvPr>
            <p:cNvSpPr txBox="1"/>
            <p:nvPr/>
          </p:nvSpPr>
          <p:spPr>
            <a:xfrm>
              <a:off x="666149" y="1794468"/>
              <a:ext cx="3834704" cy="1200329"/>
            </a:xfrm>
            <a:prstGeom prst="rect">
              <a:avLst/>
            </a:prstGeom>
            <a:noFill/>
          </p:spPr>
          <p:txBody>
            <a:bodyPr wrap="none" rtlCol="0">
              <a:spAutoFit/>
            </a:bodyPr>
            <a:lstStyle/>
            <a:p>
              <a:r>
                <a:rPr lang="en-US" sz="3600" b="1">
                  <a:latin typeface="Times New Roman" panose="02020603050405020304" pitchFamily="18" charset="0"/>
                  <a:cs typeface="Times New Roman" panose="02020603050405020304" pitchFamily="18" charset="0"/>
                </a:rPr>
                <a:t>Em hãy đoán xem</a:t>
              </a:r>
            </a:p>
            <a:p>
              <a:r>
                <a:rPr lang="en-US" sz="3600" b="1">
                  <a:latin typeface="Times New Roman" panose="02020603050405020304" pitchFamily="18" charset="0"/>
                  <a:cs typeface="Times New Roman" panose="02020603050405020304" pitchFamily="18" charset="0"/>
                </a:rPr>
                <a:t> đây là </a:t>
              </a:r>
              <a:r>
                <a:rPr lang="en-US" sz="3600" b="1">
                  <a:solidFill>
                    <a:schemeClr val="accent2">
                      <a:lumMod val="75000"/>
                    </a:schemeClr>
                  </a:solidFill>
                  <a:latin typeface="Times New Roman" panose="02020603050405020304" pitchFamily="18" charset="0"/>
                  <a:cs typeface="Times New Roman" panose="02020603050405020304" pitchFamily="18" charset="0"/>
                </a:rPr>
                <a:t>động từ </a:t>
              </a:r>
              <a:r>
                <a:rPr lang="en-US" sz="3600" b="1">
                  <a:latin typeface="Times New Roman" panose="02020603050405020304" pitchFamily="18" charset="0"/>
                  <a:cs typeface="Times New Roman" panose="02020603050405020304" pitchFamily="18" charset="0"/>
                </a:rPr>
                <a:t>gì?</a:t>
              </a:r>
            </a:p>
          </p:txBody>
        </p:sp>
      </p:grpSp>
      <p:pic>
        <p:nvPicPr>
          <p:cNvPr id="12" name="Picture 11">
            <a:extLst>
              <a:ext uri="{FF2B5EF4-FFF2-40B4-BE49-F238E27FC236}">
                <a16:creationId xmlns:a16="http://schemas.microsoft.com/office/drawing/2014/main" id="{18D04525-87B0-458A-8771-045ED0A0C19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90847" y="1440116"/>
            <a:ext cx="5446073" cy="5446073"/>
          </a:xfrm>
          <a:prstGeom prst="rect">
            <a:avLst/>
          </a:prstGeom>
        </p:spPr>
      </p:pic>
      <p:grpSp>
        <p:nvGrpSpPr>
          <p:cNvPr id="15" name="Group 14">
            <a:extLst>
              <a:ext uri="{FF2B5EF4-FFF2-40B4-BE49-F238E27FC236}">
                <a16:creationId xmlns:a16="http://schemas.microsoft.com/office/drawing/2014/main" id="{F2BC53F5-0C69-41DD-A608-B18DCADB9C53}"/>
              </a:ext>
            </a:extLst>
          </p:cNvPr>
          <p:cNvGrpSpPr/>
          <p:nvPr/>
        </p:nvGrpSpPr>
        <p:grpSpPr>
          <a:xfrm>
            <a:off x="7922616" y="1223978"/>
            <a:ext cx="2721428" cy="1573038"/>
            <a:chOff x="7922616" y="1223978"/>
            <a:chExt cx="2721428" cy="1573038"/>
          </a:xfrm>
        </p:grpSpPr>
        <p:pic>
          <p:nvPicPr>
            <p:cNvPr id="13" name="PA_库_图片 961">
              <a:extLst>
                <a:ext uri="{FF2B5EF4-FFF2-40B4-BE49-F238E27FC236}">
                  <a16:creationId xmlns:a16="http://schemas.microsoft.com/office/drawing/2014/main" id="{541A3005-CACB-4646-AC60-C12E352C0C75}"/>
                </a:ext>
              </a:extLst>
            </p:cNvPr>
            <p:cNvPicPr>
              <a:picLocks noChangeAspect="1"/>
            </p:cNvPicPr>
            <p:nvPr>
              <p:custDataLst>
                <p:tags r:id="rId1"/>
              </p:custDataLst>
            </p:nvPr>
          </p:nvPicPr>
          <p:blipFill>
            <a:blip r:embed="rId7" cstate="print">
              <a:extLst>
                <a:ext uri="{28A0092B-C50C-407E-A947-70E740481C1C}">
                  <a14:useLocalDpi xmlns:a14="http://schemas.microsoft.com/office/drawing/2010/main" val="0"/>
                </a:ext>
              </a:extLst>
            </a:blip>
            <a:stretch>
              <a:fillRect/>
            </a:stretch>
          </p:blipFill>
          <p:spPr>
            <a:xfrm>
              <a:off x="7922616" y="1223978"/>
              <a:ext cx="2721428" cy="1573038"/>
            </a:xfrm>
            <a:prstGeom prst="rect">
              <a:avLst/>
            </a:prstGeom>
          </p:spPr>
        </p:pic>
        <p:sp>
          <p:nvSpPr>
            <p:cNvPr id="14" name="TextBox 13">
              <a:extLst>
                <a:ext uri="{FF2B5EF4-FFF2-40B4-BE49-F238E27FC236}">
                  <a16:creationId xmlns:a16="http://schemas.microsoft.com/office/drawing/2014/main" id="{240AE57B-9639-478B-9798-741B281ED3FF}"/>
                </a:ext>
              </a:extLst>
            </p:cNvPr>
            <p:cNvSpPr txBox="1"/>
            <p:nvPr/>
          </p:nvSpPr>
          <p:spPr>
            <a:xfrm>
              <a:off x="8575444" y="1425266"/>
              <a:ext cx="1415772" cy="830997"/>
            </a:xfrm>
            <a:prstGeom prst="rect">
              <a:avLst/>
            </a:prstGeom>
            <a:noFill/>
          </p:spPr>
          <p:txBody>
            <a:bodyPr wrap="none" rtlCol="0">
              <a:spAutoFit/>
              <a:scene3d>
                <a:camera prst="orthographicFront"/>
                <a:lightRig rig="threePt" dir="t"/>
              </a:scene3d>
              <a:sp3d extrusionH="57150">
                <a:bevelT w="38100" h="38100"/>
              </a:sp3d>
            </a:bodyPr>
            <a:lstStyle/>
            <a:p>
              <a:r>
                <a:rPr lang="en-US" sz="4800" b="1">
                  <a:solidFill>
                    <a:srgbClr val="C00000"/>
                  </a:solidFill>
                  <a:latin typeface="Times New Roman" panose="02020603050405020304" pitchFamily="18" charset="0"/>
                  <a:cs typeface="Times New Roman" panose="02020603050405020304" pitchFamily="18" charset="0"/>
                </a:rPr>
                <a:t>chạy</a:t>
              </a:r>
            </a:p>
          </p:txBody>
        </p:sp>
      </p:grpSp>
      <p:grpSp>
        <p:nvGrpSpPr>
          <p:cNvPr id="16" name="Group 15">
            <a:extLst>
              <a:ext uri="{FF2B5EF4-FFF2-40B4-BE49-F238E27FC236}">
                <a16:creationId xmlns:a16="http://schemas.microsoft.com/office/drawing/2014/main" id="{69294F95-A62A-4CE8-8BE1-8CD45C5ABB6A}"/>
              </a:ext>
            </a:extLst>
          </p:cNvPr>
          <p:cNvGrpSpPr/>
          <p:nvPr/>
        </p:nvGrpSpPr>
        <p:grpSpPr>
          <a:xfrm>
            <a:off x="395998" y="5084465"/>
            <a:ext cx="1392609" cy="1664451"/>
            <a:chOff x="6161038" y="234710"/>
            <a:chExt cx="2684521" cy="3066078"/>
          </a:xfrm>
        </p:grpSpPr>
        <p:pic>
          <p:nvPicPr>
            <p:cNvPr id="17" name="图片 2">
              <a:extLst>
                <a:ext uri="{FF2B5EF4-FFF2-40B4-BE49-F238E27FC236}">
                  <a16:creationId xmlns:a16="http://schemas.microsoft.com/office/drawing/2014/main" id="{3D22AEA5-F687-404F-AE52-EE15E7048EE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161038" y="234710"/>
              <a:ext cx="2684521" cy="3066078"/>
            </a:xfrm>
            <a:prstGeom prst="rect">
              <a:avLst/>
            </a:prstGeom>
          </p:spPr>
        </p:pic>
        <p:sp>
          <p:nvSpPr>
            <p:cNvPr id="18" name="Oval 17">
              <a:extLst>
                <a:ext uri="{FF2B5EF4-FFF2-40B4-BE49-F238E27FC236}">
                  <a16:creationId xmlns:a16="http://schemas.microsoft.com/office/drawing/2014/main" id="{8ABD1779-B617-4607-B466-02E51F52FB73}"/>
                </a:ext>
              </a:extLst>
            </p:cNvPr>
            <p:cNvSpPr/>
            <p:nvPr/>
          </p:nvSpPr>
          <p:spPr>
            <a:xfrm>
              <a:off x="6250923" y="1044653"/>
              <a:ext cx="2252712" cy="2165992"/>
            </a:xfrm>
            <a:prstGeom prst="ellipse">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1" name="Picture 30">
            <a:hlinkClick r:id="rId9" action="ppaction://hlinksldjump"/>
            <a:extLst>
              <a:ext uri="{FF2B5EF4-FFF2-40B4-BE49-F238E27FC236}">
                <a16:creationId xmlns:a16="http://schemas.microsoft.com/office/drawing/2014/main" id="{910721ED-B759-4312-81A5-84735F1C4FBF}"/>
              </a:ext>
            </a:extLst>
          </p:cNvPr>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3277" b="33617" l="3823" r="36833"/>
                    </a14:imgEffect>
                  </a14:imgLayer>
                </a14:imgProps>
              </a:ext>
              <a:ext uri="{28A0092B-C50C-407E-A947-70E740481C1C}">
                <a14:useLocalDpi xmlns:a14="http://schemas.microsoft.com/office/drawing/2010/main" val="0"/>
              </a:ext>
            </a:extLst>
          </a:blip>
          <a:srcRect l="16527" t="4686" r="58968" b="62535"/>
          <a:stretch/>
        </p:blipFill>
        <p:spPr>
          <a:xfrm>
            <a:off x="415624" y="5549916"/>
            <a:ext cx="1141148" cy="1220341"/>
          </a:xfrm>
          <a:prstGeom prst="rect">
            <a:avLst/>
          </a:prstGeom>
        </p:spPr>
      </p:pic>
    </p:spTree>
    <p:extLst>
      <p:ext uri="{BB962C8B-B14F-4D97-AF65-F5344CB8AC3E}">
        <p14:creationId xmlns:p14="http://schemas.microsoft.com/office/powerpoint/2010/main" val="4972515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par>
                          <p:cTn id="8" fill="hold">
                            <p:stCondLst>
                              <p:cond delay="500"/>
                            </p:stCondLst>
                            <p:childTnLst>
                              <p:par>
                                <p:cTn id="9" presetID="32" presetClass="emph" presetSubtype="0" repeatCount="indefinite" fill="hold" nodeType="afterEffect">
                                  <p:stCondLst>
                                    <p:cond delay="0"/>
                                  </p:stCondLst>
                                  <p:childTnLst>
                                    <p:animRot by="120000">
                                      <p:cBhvr>
                                        <p:cTn id="10" dur="100" fill="hold">
                                          <p:stCondLst>
                                            <p:cond delay="0"/>
                                          </p:stCondLst>
                                        </p:cTn>
                                        <p:tgtEl>
                                          <p:spTgt spid="15"/>
                                        </p:tgtEl>
                                        <p:attrNameLst>
                                          <p:attrName>r</p:attrName>
                                        </p:attrNameLst>
                                      </p:cBhvr>
                                    </p:animRot>
                                    <p:animRot by="-240000">
                                      <p:cBhvr>
                                        <p:cTn id="11" dur="200" fill="hold">
                                          <p:stCondLst>
                                            <p:cond delay="200"/>
                                          </p:stCondLst>
                                        </p:cTn>
                                        <p:tgtEl>
                                          <p:spTgt spid="15"/>
                                        </p:tgtEl>
                                        <p:attrNameLst>
                                          <p:attrName>r</p:attrName>
                                        </p:attrNameLst>
                                      </p:cBhvr>
                                    </p:animRot>
                                    <p:animRot by="240000">
                                      <p:cBhvr>
                                        <p:cTn id="12" dur="200" fill="hold">
                                          <p:stCondLst>
                                            <p:cond delay="400"/>
                                          </p:stCondLst>
                                        </p:cTn>
                                        <p:tgtEl>
                                          <p:spTgt spid="15"/>
                                        </p:tgtEl>
                                        <p:attrNameLst>
                                          <p:attrName>r</p:attrName>
                                        </p:attrNameLst>
                                      </p:cBhvr>
                                    </p:animRot>
                                    <p:animRot by="-240000">
                                      <p:cBhvr>
                                        <p:cTn id="13" dur="200" fill="hold">
                                          <p:stCondLst>
                                            <p:cond delay="600"/>
                                          </p:stCondLst>
                                        </p:cTn>
                                        <p:tgtEl>
                                          <p:spTgt spid="15"/>
                                        </p:tgtEl>
                                        <p:attrNameLst>
                                          <p:attrName>r</p:attrName>
                                        </p:attrNameLst>
                                      </p:cBhvr>
                                    </p:animRot>
                                    <p:animRot by="120000">
                                      <p:cBhvr>
                                        <p:cTn id="14" dur="200" fill="hold">
                                          <p:stCondLst>
                                            <p:cond delay="800"/>
                                          </p:stCondLst>
                                        </p:cTn>
                                        <p:tgtEl>
                                          <p:spTgt spid="1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任意多边形 52">
            <a:extLst>
              <a:ext uri="{FF2B5EF4-FFF2-40B4-BE49-F238E27FC236}">
                <a16:creationId xmlns:a16="http://schemas.microsoft.com/office/drawing/2014/main" id="{AC6F8DA8-BC36-47C8-A5A6-238D1B6DFEAF}"/>
              </a:ext>
            </a:extLst>
          </p:cNvPr>
          <p:cNvSpPr/>
          <p:nvPr/>
        </p:nvSpPr>
        <p:spPr>
          <a:xfrm>
            <a:off x="0" y="5184948"/>
            <a:ext cx="12191999" cy="1673051"/>
          </a:xfrm>
          <a:custGeom>
            <a:avLst/>
            <a:gdLst>
              <a:gd name="connsiteX0" fmla="*/ 12191999 w 12191999"/>
              <a:gd name="connsiteY0" fmla="*/ 0 h 2311729"/>
              <a:gd name="connsiteX1" fmla="*/ 12191999 w 12191999"/>
              <a:gd name="connsiteY1" fmla="*/ 2311729 h 2311729"/>
              <a:gd name="connsiteX2" fmla="*/ 0 w 12191999"/>
              <a:gd name="connsiteY2" fmla="*/ 2311729 h 2311729"/>
              <a:gd name="connsiteX3" fmla="*/ 0 w 12191999"/>
              <a:gd name="connsiteY3" fmla="*/ 2020458 h 2311729"/>
              <a:gd name="connsiteX4" fmla="*/ 0 w 12191999"/>
              <a:gd name="connsiteY4" fmla="*/ 237172 h 2311729"/>
              <a:gd name="connsiteX5" fmla="*/ 63480 w 12191999"/>
              <a:gd name="connsiteY5" fmla="*/ 213939 h 2311729"/>
              <a:gd name="connsiteX6" fmla="*/ 348343 w 12191999"/>
              <a:gd name="connsiteY6" fmla="*/ 170871 h 2311729"/>
              <a:gd name="connsiteX7" fmla="*/ 1306287 w 12191999"/>
              <a:gd name="connsiteY7" fmla="*/ 1128815 h 2311729"/>
              <a:gd name="connsiteX8" fmla="*/ 1286825 w 12191999"/>
              <a:gd name="connsiteY8" fmla="*/ 1321874 h 2311729"/>
              <a:gd name="connsiteX9" fmla="*/ 1256605 w 12191999"/>
              <a:gd name="connsiteY9" fmla="*/ 1419229 h 2311729"/>
              <a:gd name="connsiteX10" fmla="*/ 1344679 w 12191999"/>
              <a:gd name="connsiteY10" fmla="*/ 1371424 h 2311729"/>
              <a:gd name="connsiteX11" fmla="*/ 1683656 w 12191999"/>
              <a:gd name="connsiteY11" fmla="*/ 1302987 h 2311729"/>
              <a:gd name="connsiteX12" fmla="*/ 2299446 w 12191999"/>
              <a:gd name="connsiteY12" fmla="*/ 1558056 h 2311729"/>
              <a:gd name="connsiteX13" fmla="*/ 2381189 w 12191999"/>
              <a:gd name="connsiteY13" fmla="*/ 1657129 h 2311729"/>
              <a:gd name="connsiteX14" fmla="*/ 2427737 w 12191999"/>
              <a:gd name="connsiteY14" fmla="*/ 1596410 h 2311729"/>
              <a:gd name="connsiteX15" fmla="*/ 3069771 w 12191999"/>
              <a:gd name="connsiteY15" fmla="*/ 1302987 h 2311729"/>
              <a:gd name="connsiteX16" fmla="*/ 3544503 w 12191999"/>
              <a:gd name="connsiteY16" fmla="*/ 1447998 h 2311729"/>
              <a:gd name="connsiteX17" fmla="*/ 3657745 w 12191999"/>
              <a:gd name="connsiteY17" fmla="*/ 1541431 h 2311729"/>
              <a:gd name="connsiteX18" fmla="*/ 3713651 w 12191999"/>
              <a:gd name="connsiteY18" fmla="*/ 1519404 h 2311729"/>
              <a:gd name="connsiteX19" fmla="*/ 3897086 w 12191999"/>
              <a:gd name="connsiteY19" fmla="*/ 1491671 h 2311729"/>
              <a:gd name="connsiteX20" fmla="*/ 4241977 w 12191999"/>
              <a:gd name="connsiteY20" fmla="*/ 1597020 h 2311729"/>
              <a:gd name="connsiteX21" fmla="*/ 4317999 w 12191999"/>
              <a:gd name="connsiteY21" fmla="*/ 1659743 h 2311729"/>
              <a:gd name="connsiteX22" fmla="*/ 4359994 w 12191999"/>
              <a:gd name="connsiteY22" fmla="*/ 1582372 h 2311729"/>
              <a:gd name="connsiteX23" fmla="*/ 5021945 w 12191999"/>
              <a:gd name="connsiteY23" fmla="*/ 1230415 h 2311729"/>
              <a:gd name="connsiteX24" fmla="*/ 5757498 w 12191999"/>
              <a:gd name="connsiteY24" fmla="*/ 1717972 h 2311729"/>
              <a:gd name="connsiteX25" fmla="*/ 5775109 w 12191999"/>
              <a:gd name="connsiteY25" fmla="*/ 1774705 h 2311729"/>
              <a:gd name="connsiteX26" fmla="*/ 5877396 w 12191999"/>
              <a:gd name="connsiteY26" fmla="*/ 1742952 h 2311729"/>
              <a:gd name="connsiteX27" fmla="*/ 5994403 w 12191999"/>
              <a:gd name="connsiteY27" fmla="*/ 1731157 h 2311729"/>
              <a:gd name="connsiteX28" fmla="*/ 6319003 w 12191999"/>
              <a:gd name="connsiteY28" fmla="*/ 1830310 h 2311729"/>
              <a:gd name="connsiteX29" fmla="*/ 6349718 w 12191999"/>
              <a:gd name="connsiteY29" fmla="*/ 1855653 h 2311729"/>
              <a:gd name="connsiteX30" fmla="*/ 6372196 w 12191999"/>
              <a:gd name="connsiteY30" fmla="*/ 1783240 h 2311729"/>
              <a:gd name="connsiteX31" fmla="*/ 7228113 w 12191999"/>
              <a:gd name="connsiteY31" fmla="*/ 1215901 h 2311729"/>
              <a:gd name="connsiteX32" fmla="*/ 7884955 w 12191999"/>
              <a:gd name="connsiteY32" fmla="*/ 1487974 h 2311729"/>
              <a:gd name="connsiteX33" fmla="*/ 7933395 w 12191999"/>
              <a:gd name="connsiteY33" fmla="*/ 1546684 h 2311729"/>
              <a:gd name="connsiteX34" fmla="*/ 8036368 w 12191999"/>
              <a:gd name="connsiteY34" fmla="*/ 1487498 h 2311729"/>
              <a:gd name="connsiteX35" fmla="*/ 8432799 w 12191999"/>
              <a:gd name="connsiteY35" fmla="*/ 1397328 h 2311729"/>
              <a:gd name="connsiteX36" fmla="*/ 9191035 w 12191999"/>
              <a:gd name="connsiteY36" fmla="*/ 1800479 h 2311729"/>
              <a:gd name="connsiteX37" fmla="*/ 9210518 w 12191999"/>
              <a:gd name="connsiteY37" fmla="*/ 1836373 h 2311729"/>
              <a:gd name="connsiteX38" fmla="*/ 9258709 w 12191999"/>
              <a:gd name="connsiteY38" fmla="*/ 1810216 h 2311729"/>
              <a:gd name="connsiteX39" fmla="*/ 9470570 w 12191999"/>
              <a:gd name="connsiteY39" fmla="*/ 1767443 h 2311729"/>
              <a:gd name="connsiteX40" fmla="*/ 9682431 w 12191999"/>
              <a:gd name="connsiteY40" fmla="*/ 1810216 h 2311729"/>
              <a:gd name="connsiteX41" fmla="*/ 9768141 w 12191999"/>
              <a:gd name="connsiteY41" fmla="*/ 1856738 h 2311729"/>
              <a:gd name="connsiteX42" fmla="*/ 9791010 w 12191999"/>
              <a:gd name="connsiteY42" fmla="*/ 1783067 h 2311729"/>
              <a:gd name="connsiteX43" fmla="*/ 10570028 w 12191999"/>
              <a:gd name="connsiteY43" fmla="*/ 1266699 h 2311729"/>
              <a:gd name="connsiteX44" fmla="*/ 10821441 w 12191999"/>
              <a:gd name="connsiteY44" fmla="*/ 1304709 h 2311729"/>
              <a:gd name="connsiteX45" fmla="*/ 10893902 w 12191999"/>
              <a:gd name="connsiteY45" fmla="*/ 1333259 h 2311729"/>
              <a:gd name="connsiteX46" fmla="*/ 10916253 w 12191999"/>
              <a:gd name="connsiteY46" fmla="*/ 1261255 h 2311729"/>
              <a:gd name="connsiteX47" fmla="*/ 11444514 w 12191999"/>
              <a:gd name="connsiteY47" fmla="*/ 911100 h 2311729"/>
              <a:gd name="connsiteX48" fmla="*/ 11446790 w 12191999"/>
              <a:gd name="connsiteY48" fmla="*/ 911330 h 2311729"/>
              <a:gd name="connsiteX49" fmla="*/ 11437256 w 12191999"/>
              <a:gd name="connsiteY49" fmla="*/ 816759 h 2311729"/>
              <a:gd name="connsiteX50" fmla="*/ 12173467 w 12191999"/>
              <a:gd name="connsiteY50" fmla="*/ 936 h 2311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2191999" h="2311729">
                <a:moveTo>
                  <a:pt x="12191999" y="0"/>
                </a:moveTo>
                <a:lnTo>
                  <a:pt x="12191999" y="2311729"/>
                </a:lnTo>
                <a:lnTo>
                  <a:pt x="0" y="2311729"/>
                </a:lnTo>
                <a:lnTo>
                  <a:pt x="0" y="2020458"/>
                </a:lnTo>
                <a:lnTo>
                  <a:pt x="0" y="237172"/>
                </a:lnTo>
                <a:lnTo>
                  <a:pt x="63480" y="213939"/>
                </a:lnTo>
                <a:cubicBezTo>
                  <a:pt x="153468" y="185949"/>
                  <a:pt x="249145" y="170871"/>
                  <a:pt x="348343" y="170871"/>
                </a:cubicBezTo>
                <a:cubicBezTo>
                  <a:pt x="877401" y="170871"/>
                  <a:pt x="1306287" y="599757"/>
                  <a:pt x="1306287" y="1128815"/>
                </a:cubicBezTo>
                <a:cubicBezTo>
                  <a:pt x="1306287" y="1194948"/>
                  <a:pt x="1299586" y="1259515"/>
                  <a:pt x="1286825" y="1321874"/>
                </a:cubicBezTo>
                <a:lnTo>
                  <a:pt x="1256605" y="1419229"/>
                </a:lnTo>
                <a:lnTo>
                  <a:pt x="1344679" y="1371424"/>
                </a:lnTo>
                <a:cubicBezTo>
                  <a:pt x="1448867" y="1327356"/>
                  <a:pt x="1563416" y="1302987"/>
                  <a:pt x="1683656" y="1302987"/>
                </a:cubicBezTo>
                <a:cubicBezTo>
                  <a:pt x="1924137" y="1302987"/>
                  <a:pt x="2141852" y="1400461"/>
                  <a:pt x="2299446" y="1558056"/>
                </a:cubicBezTo>
                <a:lnTo>
                  <a:pt x="2381189" y="1657129"/>
                </a:lnTo>
                <a:lnTo>
                  <a:pt x="2427737" y="1596410"/>
                </a:lnTo>
                <a:cubicBezTo>
                  <a:pt x="2583425" y="1416679"/>
                  <a:pt x="2813321" y="1302987"/>
                  <a:pt x="3069771" y="1302987"/>
                </a:cubicBezTo>
                <a:cubicBezTo>
                  <a:pt x="3245622" y="1302987"/>
                  <a:pt x="3408987" y="1356446"/>
                  <a:pt x="3544503" y="1447998"/>
                </a:cubicBezTo>
                <a:lnTo>
                  <a:pt x="3657745" y="1541431"/>
                </a:lnTo>
                <a:lnTo>
                  <a:pt x="3713651" y="1519404"/>
                </a:lnTo>
                <a:cubicBezTo>
                  <a:pt x="3771598" y="1501381"/>
                  <a:pt x="3833208" y="1491671"/>
                  <a:pt x="3897086" y="1491671"/>
                </a:cubicBezTo>
                <a:cubicBezTo>
                  <a:pt x="4024841" y="1491671"/>
                  <a:pt x="4143526" y="1530508"/>
                  <a:pt x="4241977" y="1597020"/>
                </a:cubicBezTo>
                <a:lnTo>
                  <a:pt x="4317999" y="1659743"/>
                </a:lnTo>
                <a:lnTo>
                  <a:pt x="4359994" y="1582372"/>
                </a:lnTo>
                <a:cubicBezTo>
                  <a:pt x="4503453" y="1370026"/>
                  <a:pt x="4746395" y="1230415"/>
                  <a:pt x="5021945" y="1230415"/>
                </a:cubicBezTo>
                <a:cubicBezTo>
                  <a:pt x="5352605" y="1230415"/>
                  <a:pt x="5636309" y="1431455"/>
                  <a:pt x="5757498" y="1717972"/>
                </a:cubicBezTo>
                <a:lnTo>
                  <a:pt x="5775109" y="1774705"/>
                </a:lnTo>
                <a:lnTo>
                  <a:pt x="5877396" y="1742952"/>
                </a:lnTo>
                <a:cubicBezTo>
                  <a:pt x="5915189" y="1735219"/>
                  <a:pt x="5954321" y="1731157"/>
                  <a:pt x="5994403" y="1731157"/>
                </a:cubicBezTo>
                <a:cubicBezTo>
                  <a:pt x="6114640" y="1731157"/>
                  <a:pt x="6226343" y="1767710"/>
                  <a:pt x="6319003" y="1830310"/>
                </a:cubicBezTo>
                <a:lnTo>
                  <a:pt x="6349718" y="1855653"/>
                </a:lnTo>
                <a:lnTo>
                  <a:pt x="6372196" y="1783240"/>
                </a:lnTo>
                <a:cubicBezTo>
                  <a:pt x="6513213" y="1449839"/>
                  <a:pt x="6843343" y="1215901"/>
                  <a:pt x="7228113" y="1215901"/>
                </a:cubicBezTo>
                <a:cubicBezTo>
                  <a:pt x="7484626" y="1215901"/>
                  <a:pt x="7716855" y="1319874"/>
                  <a:pt x="7884955" y="1487974"/>
                </a:cubicBezTo>
                <a:lnTo>
                  <a:pt x="7933395" y="1546684"/>
                </a:lnTo>
                <a:lnTo>
                  <a:pt x="8036368" y="1487498"/>
                </a:lnTo>
                <a:cubicBezTo>
                  <a:pt x="8156294" y="1429711"/>
                  <a:pt x="8290765" y="1397328"/>
                  <a:pt x="8432799" y="1397328"/>
                </a:cubicBezTo>
                <a:cubicBezTo>
                  <a:pt x="8748430" y="1397328"/>
                  <a:pt x="9026710" y="1557246"/>
                  <a:pt x="9191035" y="1800479"/>
                </a:cubicBezTo>
                <a:lnTo>
                  <a:pt x="9210518" y="1836373"/>
                </a:lnTo>
                <a:lnTo>
                  <a:pt x="9258709" y="1810216"/>
                </a:lnTo>
                <a:cubicBezTo>
                  <a:pt x="9323827" y="1782674"/>
                  <a:pt x="9395420" y="1767443"/>
                  <a:pt x="9470570" y="1767443"/>
                </a:cubicBezTo>
                <a:cubicBezTo>
                  <a:pt x="9545720" y="1767443"/>
                  <a:pt x="9617313" y="1782674"/>
                  <a:pt x="9682431" y="1810216"/>
                </a:cubicBezTo>
                <a:lnTo>
                  <a:pt x="9768141" y="1856738"/>
                </a:lnTo>
                <a:lnTo>
                  <a:pt x="9791010" y="1783067"/>
                </a:lnTo>
                <a:cubicBezTo>
                  <a:pt x="9919358" y="1479619"/>
                  <a:pt x="10219827" y="1266699"/>
                  <a:pt x="10570028" y="1266699"/>
                </a:cubicBezTo>
                <a:cubicBezTo>
                  <a:pt x="10657578" y="1266699"/>
                  <a:pt x="10742020" y="1280007"/>
                  <a:pt x="10821441" y="1304709"/>
                </a:cubicBezTo>
                <a:lnTo>
                  <a:pt x="10893902" y="1333259"/>
                </a:lnTo>
                <a:lnTo>
                  <a:pt x="10916253" y="1261255"/>
                </a:lnTo>
                <a:cubicBezTo>
                  <a:pt x="11003287" y="1055484"/>
                  <a:pt x="11207039" y="911100"/>
                  <a:pt x="11444514" y="911100"/>
                </a:cubicBezTo>
                <a:lnTo>
                  <a:pt x="11446790" y="911330"/>
                </a:lnTo>
                <a:lnTo>
                  <a:pt x="11437256" y="816759"/>
                </a:lnTo>
                <a:cubicBezTo>
                  <a:pt x="11437256" y="392161"/>
                  <a:pt x="11759948" y="42931"/>
                  <a:pt x="12173467" y="936"/>
                </a:cubicBezTo>
                <a:close/>
              </a:path>
            </a:pathLst>
          </a:custGeom>
          <a:solidFill>
            <a:schemeClr val="bg1"/>
          </a:solidFill>
          <a:ln>
            <a:noFill/>
          </a:ln>
          <a:effectLst>
            <a:outerShdw blurRad="190500" dir="16200000"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0" name="任意多边形 53">
            <a:extLst>
              <a:ext uri="{FF2B5EF4-FFF2-40B4-BE49-F238E27FC236}">
                <a16:creationId xmlns:a16="http://schemas.microsoft.com/office/drawing/2014/main" id="{9D1EE4FB-6F4F-4BAC-8099-0A22AE587725}"/>
              </a:ext>
            </a:extLst>
          </p:cNvPr>
          <p:cNvSpPr/>
          <p:nvPr/>
        </p:nvSpPr>
        <p:spPr>
          <a:xfrm>
            <a:off x="10733" y="5297165"/>
            <a:ext cx="12191999" cy="1807572"/>
          </a:xfrm>
          <a:custGeom>
            <a:avLst/>
            <a:gdLst>
              <a:gd name="connsiteX0" fmla="*/ 12191999 w 12191999"/>
              <a:gd name="connsiteY0" fmla="*/ 0 h 2311729"/>
              <a:gd name="connsiteX1" fmla="*/ 12191999 w 12191999"/>
              <a:gd name="connsiteY1" fmla="*/ 2311729 h 2311729"/>
              <a:gd name="connsiteX2" fmla="*/ 0 w 12191999"/>
              <a:gd name="connsiteY2" fmla="*/ 2311729 h 2311729"/>
              <a:gd name="connsiteX3" fmla="*/ 0 w 12191999"/>
              <a:gd name="connsiteY3" fmla="*/ 2020458 h 2311729"/>
              <a:gd name="connsiteX4" fmla="*/ 0 w 12191999"/>
              <a:gd name="connsiteY4" fmla="*/ 237172 h 2311729"/>
              <a:gd name="connsiteX5" fmla="*/ 63480 w 12191999"/>
              <a:gd name="connsiteY5" fmla="*/ 213939 h 2311729"/>
              <a:gd name="connsiteX6" fmla="*/ 348343 w 12191999"/>
              <a:gd name="connsiteY6" fmla="*/ 170871 h 2311729"/>
              <a:gd name="connsiteX7" fmla="*/ 1306287 w 12191999"/>
              <a:gd name="connsiteY7" fmla="*/ 1128815 h 2311729"/>
              <a:gd name="connsiteX8" fmla="*/ 1286825 w 12191999"/>
              <a:gd name="connsiteY8" fmla="*/ 1321874 h 2311729"/>
              <a:gd name="connsiteX9" fmla="*/ 1256605 w 12191999"/>
              <a:gd name="connsiteY9" fmla="*/ 1419229 h 2311729"/>
              <a:gd name="connsiteX10" fmla="*/ 1344679 w 12191999"/>
              <a:gd name="connsiteY10" fmla="*/ 1371424 h 2311729"/>
              <a:gd name="connsiteX11" fmla="*/ 1683656 w 12191999"/>
              <a:gd name="connsiteY11" fmla="*/ 1302987 h 2311729"/>
              <a:gd name="connsiteX12" fmla="*/ 2299446 w 12191999"/>
              <a:gd name="connsiteY12" fmla="*/ 1558056 h 2311729"/>
              <a:gd name="connsiteX13" fmla="*/ 2381189 w 12191999"/>
              <a:gd name="connsiteY13" fmla="*/ 1657129 h 2311729"/>
              <a:gd name="connsiteX14" fmla="*/ 2427737 w 12191999"/>
              <a:gd name="connsiteY14" fmla="*/ 1596410 h 2311729"/>
              <a:gd name="connsiteX15" fmla="*/ 3069771 w 12191999"/>
              <a:gd name="connsiteY15" fmla="*/ 1302987 h 2311729"/>
              <a:gd name="connsiteX16" fmla="*/ 3544503 w 12191999"/>
              <a:gd name="connsiteY16" fmla="*/ 1447998 h 2311729"/>
              <a:gd name="connsiteX17" fmla="*/ 3657745 w 12191999"/>
              <a:gd name="connsiteY17" fmla="*/ 1541431 h 2311729"/>
              <a:gd name="connsiteX18" fmla="*/ 3713651 w 12191999"/>
              <a:gd name="connsiteY18" fmla="*/ 1519404 h 2311729"/>
              <a:gd name="connsiteX19" fmla="*/ 3897086 w 12191999"/>
              <a:gd name="connsiteY19" fmla="*/ 1491671 h 2311729"/>
              <a:gd name="connsiteX20" fmla="*/ 4241977 w 12191999"/>
              <a:gd name="connsiteY20" fmla="*/ 1597020 h 2311729"/>
              <a:gd name="connsiteX21" fmla="*/ 4317999 w 12191999"/>
              <a:gd name="connsiteY21" fmla="*/ 1659743 h 2311729"/>
              <a:gd name="connsiteX22" fmla="*/ 4359994 w 12191999"/>
              <a:gd name="connsiteY22" fmla="*/ 1582372 h 2311729"/>
              <a:gd name="connsiteX23" fmla="*/ 5021945 w 12191999"/>
              <a:gd name="connsiteY23" fmla="*/ 1230415 h 2311729"/>
              <a:gd name="connsiteX24" fmla="*/ 5757498 w 12191999"/>
              <a:gd name="connsiteY24" fmla="*/ 1717972 h 2311729"/>
              <a:gd name="connsiteX25" fmla="*/ 5775109 w 12191999"/>
              <a:gd name="connsiteY25" fmla="*/ 1774705 h 2311729"/>
              <a:gd name="connsiteX26" fmla="*/ 5877396 w 12191999"/>
              <a:gd name="connsiteY26" fmla="*/ 1742952 h 2311729"/>
              <a:gd name="connsiteX27" fmla="*/ 5994403 w 12191999"/>
              <a:gd name="connsiteY27" fmla="*/ 1731157 h 2311729"/>
              <a:gd name="connsiteX28" fmla="*/ 6319003 w 12191999"/>
              <a:gd name="connsiteY28" fmla="*/ 1830310 h 2311729"/>
              <a:gd name="connsiteX29" fmla="*/ 6349718 w 12191999"/>
              <a:gd name="connsiteY29" fmla="*/ 1855653 h 2311729"/>
              <a:gd name="connsiteX30" fmla="*/ 6372196 w 12191999"/>
              <a:gd name="connsiteY30" fmla="*/ 1783240 h 2311729"/>
              <a:gd name="connsiteX31" fmla="*/ 7228113 w 12191999"/>
              <a:gd name="connsiteY31" fmla="*/ 1215901 h 2311729"/>
              <a:gd name="connsiteX32" fmla="*/ 7884955 w 12191999"/>
              <a:gd name="connsiteY32" fmla="*/ 1487974 h 2311729"/>
              <a:gd name="connsiteX33" fmla="*/ 7933395 w 12191999"/>
              <a:gd name="connsiteY33" fmla="*/ 1546684 h 2311729"/>
              <a:gd name="connsiteX34" fmla="*/ 8036368 w 12191999"/>
              <a:gd name="connsiteY34" fmla="*/ 1487498 h 2311729"/>
              <a:gd name="connsiteX35" fmla="*/ 8432799 w 12191999"/>
              <a:gd name="connsiteY35" fmla="*/ 1397328 h 2311729"/>
              <a:gd name="connsiteX36" fmla="*/ 9191035 w 12191999"/>
              <a:gd name="connsiteY36" fmla="*/ 1800479 h 2311729"/>
              <a:gd name="connsiteX37" fmla="*/ 9210518 w 12191999"/>
              <a:gd name="connsiteY37" fmla="*/ 1836373 h 2311729"/>
              <a:gd name="connsiteX38" fmla="*/ 9258709 w 12191999"/>
              <a:gd name="connsiteY38" fmla="*/ 1810216 h 2311729"/>
              <a:gd name="connsiteX39" fmla="*/ 9470570 w 12191999"/>
              <a:gd name="connsiteY39" fmla="*/ 1767443 h 2311729"/>
              <a:gd name="connsiteX40" fmla="*/ 9682431 w 12191999"/>
              <a:gd name="connsiteY40" fmla="*/ 1810216 h 2311729"/>
              <a:gd name="connsiteX41" fmla="*/ 9768141 w 12191999"/>
              <a:gd name="connsiteY41" fmla="*/ 1856738 h 2311729"/>
              <a:gd name="connsiteX42" fmla="*/ 9791010 w 12191999"/>
              <a:gd name="connsiteY42" fmla="*/ 1783067 h 2311729"/>
              <a:gd name="connsiteX43" fmla="*/ 10570028 w 12191999"/>
              <a:gd name="connsiteY43" fmla="*/ 1266699 h 2311729"/>
              <a:gd name="connsiteX44" fmla="*/ 10821441 w 12191999"/>
              <a:gd name="connsiteY44" fmla="*/ 1304709 h 2311729"/>
              <a:gd name="connsiteX45" fmla="*/ 10893902 w 12191999"/>
              <a:gd name="connsiteY45" fmla="*/ 1333259 h 2311729"/>
              <a:gd name="connsiteX46" fmla="*/ 10916253 w 12191999"/>
              <a:gd name="connsiteY46" fmla="*/ 1261255 h 2311729"/>
              <a:gd name="connsiteX47" fmla="*/ 11444514 w 12191999"/>
              <a:gd name="connsiteY47" fmla="*/ 911100 h 2311729"/>
              <a:gd name="connsiteX48" fmla="*/ 11446790 w 12191999"/>
              <a:gd name="connsiteY48" fmla="*/ 911330 h 2311729"/>
              <a:gd name="connsiteX49" fmla="*/ 11437256 w 12191999"/>
              <a:gd name="connsiteY49" fmla="*/ 816759 h 2311729"/>
              <a:gd name="connsiteX50" fmla="*/ 12173467 w 12191999"/>
              <a:gd name="connsiteY50" fmla="*/ 936 h 2311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2191999" h="2311729">
                <a:moveTo>
                  <a:pt x="12191999" y="0"/>
                </a:moveTo>
                <a:lnTo>
                  <a:pt x="12191999" y="2311729"/>
                </a:lnTo>
                <a:lnTo>
                  <a:pt x="0" y="2311729"/>
                </a:lnTo>
                <a:lnTo>
                  <a:pt x="0" y="2020458"/>
                </a:lnTo>
                <a:lnTo>
                  <a:pt x="0" y="237172"/>
                </a:lnTo>
                <a:lnTo>
                  <a:pt x="63480" y="213939"/>
                </a:lnTo>
                <a:cubicBezTo>
                  <a:pt x="153468" y="185949"/>
                  <a:pt x="249145" y="170871"/>
                  <a:pt x="348343" y="170871"/>
                </a:cubicBezTo>
                <a:cubicBezTo>
                  <a:pt x="877401" y="170871"/>
                  <a:pt x="1306287" y="599757"/>
                  <a:pt x="1306287" y="1128815"/>
                </a:cubicBezTo>
                <a:cubicBezTo>
                  <a:pt x="1306287" y="1194948"/>
                  <a:pt x="1299586" y="1259515"/>
                  <a:pt x="1286825" y="1321874"/>
                </a:cubicBezTo>
                <a:lnTo>
                  <a:pt x="1256605" y="1419229"/>
                </a:lnTo>
                <a:lnTo>
                  <a:pt x="1344679" y="1371424"/>
                </a:lnTo>
                <a:cubicBezTo>
                  <a:pt x="1448867" y="1327356"/>
                  <a:pt x="1563416" y="1302987"/>
                  <a:pt x="1683656" y="1302987"/>
                </a:cubicBezTo>
                <a:cubicBezTo>
                  <a:pt x="1924137" y="1302987"/>
                  <a:pt x="2141852" y="1400461"/>
                  <a:pt x="2299446" y="1558056"/>
                </a:cubicBezTo>
                <a:lnTo>
                  <a:pt x="2381189" y="1657129"/>
                </a:lnTo>
                <a:lnTo>
                  <a:pt x="2427737" y="1596410"/>
                </a:lnTo>
                <a:cubicBezTo>
                  <a:pt x="2583425" y="1416679"/>
                  <a:pt x="2813321" y="1302987"/>
                  <a:pt x="3069771" y="1302987"/>
                </a:cubicBezTo>
                <a:cubicBezTo>
                  <a:pt x="3245622" y="1302987"/>
                  <a:pt x="3408987" y="1356446"/>
                  <a:pt x="3544503" y="1447998"/>
                </a:cubicBezTo>
                <a:lnTo>
                  <a:pt x="3657745" y="1541431"/>
                </a:lnTo>
                <a:lnTo>
                  <a:pt x="3713651" y="1519404"/>
                </a:lnTo>
                <a:cubicBezTo>
                  <a:pt x="3771598" y="1501381"/>
                  <a:pt x="3833208" y="1491671"/>
                  <a:pt x="3897086" y="1491671"/>
                </a:cubicBezTo>
                <a:cubicBezTo>
                  <a:pt x="4024841" y="1491671"/>
                  <a:pt x="4143526" y="1530508"/>
                  <a:pt x="4241977" y="1597020"/>
                </a:cubicBezTo>
                <a:lnTo>
                  <a:pt x="4317999" y="1659743"/>
                </a:lnTo>
                <a:lnTo>
                  <a:pt x="4359994" y="1582372"/>
                </a:lnTo>
                <a:cubicBezTo>
                  <a:pt x="4503453" y="1370026"/>
                  <a:pt x="4746395" y="1230415"/>
                  <a:pt x="5021945" y="1230415"/>
                </a:cubicBezTo>
                <a:cubicBezTo>
                  <a:pt x="5352605" y="1230415"/>
                  <a:pt x="5636309" y="1431455"/>
                  <a:pt x="5757498" y="1717972"/>
                </a:cubicBezTo>
                <a:lnTo>
                  <a:pt x="5775109" y="1774705"/>
                </a:lnTo>
                <a:lnTo>
                  <a:pt x="5877396" y="1742952"/>
                </a:lnTo>
                <a:cubicBezTo>
                  <a:pt x="5915189" y="1735219"/>
                  <a:pt x="5954321" y="1731157"/>
                  <a:pt x="5994403" y="1731157"/>
                </a:cubicBezTo>
                <a:cubicBezTo>
                  <a:pt x="6114640" y="1731157"/>
                  <a:pt x="6226343" y="1767710"/>
                  <a:pt x="6319003" y="1830310"/>
                </a:cubicBezTo>
                <a:lnTo>
                  <a:pt x="6349718" y="1855653"/>
                </a:lnTo>
                <a:lnTo>
                  <a:pt x="6372196" y="1783240"/>
                </a:lnTo>
                <a:cubicBezTo>
                  <a:pt x="6513213" y="1449839"/>
                  <a:pt x="6843343" y="1215901"/>
                  <a:pt x="7228113" y="1215901"/>
                </a:cubicBezTo>
                <a:cubicBezTo>
                  <a:pt x="7484626" y="1215901"/>
                  <a:pt x="7716855" y="1319874"/>
                  <a:pt x="7884955" y="1487974"/>
                </a:cubicBezTo>
                <a:lnTo>
                  <a:pt x="7933395" y="1546684"/>
                </a:lnTo>
                <a:lnTo>
                  <a:pt x="8036368" y="1487498"/>
                </a:lnTo>
                <a:cubicBezTo>
                  <a:pt x="8156294" y="1429711"/>
                  <a:pt x="8290765" y="1397328"/>
                  <a:pt x="8432799" y="1397328"/>
                </a:cubicBezTo>
                <a:cubicBezTo>
                  <a:pt x="8748430" y="1397328"/>
                  <a:pt x="9026710" y="1557246"/>
                  <a:pt x="9191035" y="1800479"/>
                </a:cubicBezTo>
                <a:lnTo>
                  <a:pt x="9210518" y="1836373"/>
                </a:lnTo>
                <a:lnTo>
                  <a:pt x="9258709" y="1810216"/>
                </a:lnTo>
                <a:cubicBezTo>
                  <a:pt x="9323827" y="1782674"/>
                  <a:pt x="9395420" y="1767443"/>
                  <a:pt x="9470570" y="1767443"/>
                </a:cubicBezTo>
                <a:cubicBezTo>
                  <a:pt x="9545720" y="1767443"/>
                  <a:pt x="9617313" y="1782674"/>
                  <a:pt x="9682431" y="1810216"/>
                </a:cubicBezTo>
                <a:lnTo>
                  <a:pt x="9768141" y="1856738"/>
                </a:lnTo>
                <a:lnTo>
                  <a:pt x="9791010" y="1783067"/>
                </a:lnTo>
                <a:cubicBezTo>
                  <a:pt x="9919358" y="1479619"/>
                  <a:pt x="10219827" y="1266699"/>
                  <a:pt x="10570028" y="1266699"/>
                </a:cubicBezTo>
                <a:cubicBezTo>
                  <a:pt x="10657578" y="1266699"/>
                  <a:pt x="10742020" y="1280007"/>
                  <a:pt x="10821441" y="1304709"/>
                </a:cubicBezTo>
                <a:lnTo>
                  <a:pt x="10893902" y="1333259"/>
                </a:lnTo>
                <a:lnTo>
                  <a:pt x="10916253" y="1261255"/>
                </a:lnTo>
                <a:cubicBezTo>
                  <a:pt x="11003287" y="1055484"/>
                  <a:pt x="11207039" y="911100"/>
                  <a:pt x="11444514" y="911100"/>
                </a:cubicBezTo>
                <a:lnTo>
                  <a:pt x="11446790" y="911330"/>
                </a:lnTo>
                <a:lnTo>
                  <a:pt x="11437256" y="816759"/>
                </a:lnTo>
                <a:cubicBezTo>
                  <a:pt x="11437256" y="392161"/>
                  <a:pt x="11759948" y="42931"/>
                  <a:pt x="12173467" y="936"/>
                </a:cubicBezTo>
                <a:close/>
              </a:path>
            </a:pathLst>
          </a:custGeom>
          <a:solidFill>
            <a:schemeClr val="bg1"/>
          </a:solidFill>
          <a:ln w="28575">
            <a:noFill/>
          </a:ln>
          <a:effectLst>
            <a:innerShdw blurRad="266700" dist="139700" dir="16200000">
              <a:srgbClr val="18ACCA">
                <a:alpha val="3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 name="TextBox 4">
            <a:extLst>
              <a:ext uri="{FF2B5EF4-FFF2-40B4-BE49-F238E27FC236}">
                <a16:creationId xmlns:a16="http://schemas.microsoft.com/office/drawing/2014/main" id="{14C16D34-A34C-4488-8567-D6FB0DE65643}"/>
              </a:ext>
            </a:extLst>
          </p:cNvPr>
          <p:cNvSpPr txBox="1"/>
          <p:nvPr/>
        </p:nvSpPr>
        <p:spPr>
          <a:xfrm>
            <a:off x="549585" y="3224384"/>
            <a:ext cx="5698815" cy="1569660"/>
          </a:xfrm>
          <a:prstGeom prst="rect">
            <a:avLst/>
          </a:prstGeom>
          <a:noFill/>
        </p:spPr>
        <p:txBody>
          <a:bodyPr wrap="square" rtlCol="0">
            <a:spAutoFit/>
            <a:scene3d>
              <a:camera prst="orthographicFront"/>
              <a:lightRig rig="threePt" dir="t"/>
            </a:scene3d>
            <a:sp3d extrusionH="57150">
              <a:bevelT w="69850" h="38100" prst="cross"/>
            </a:sp3d>
          </a:bodyPr>
          <a:lstStyle/>
          <a:p>
            <a:r>
              <a:rPr lang="en-US" sz="9600" spc="300">
                <a:ln w="57150">
                  <a:solidFill>
                    <a:schemeClr val="bg1"/>
                  </a:solidFill>
                </a:ln>
                <a:solidFill>
                  <a:srgbClr val="FD6D76"/>
                </a:solidFill>
                <a:effectLst>
                  <a:outerShdw blurRad="114300" dist="50800" dir="2700000" sx="101000" sy="101000" algn="tl">
                    <a:srgbClr val="000000">
                      <a:alpha val="76000"/>
                    </a:srgbClr>
                  </a:outerShdw>
                </a:effectLst>
                <a:latin typeface="UTM Showcard" panose="02040603050506020204" pitchFamily="18" charset="0"/>
              </a:rPr>
              <a:t>Động</a:t>
            </a:r>
            <a:r>
              <a:rPr lang="en-US" sz="9600" spc="300">
                <a:ln w="57150">
                  <a:solidFill>
                    <a:schemeClr val="bg1"/>
                  </a:solidFill>
                </a:ln>
                <a:effectLst>
                  <a:outerShdw blurRad="114300" dist="50800" dir="2700000" sx="101000" sy="101000" algn="tl">
                    <a:srgbClr val="000000">
                      <a:alpha val="76000"/>
                    </a:srgbClr>
                  </a:outerShdw>
                </a:effectLst>
                <a:latin typeface="UTM Showcard" panose="02040603050506020204" pitchFamily="18" charset="0"/>
              </a:rPr>
              <a:t> </a:t>
            </a:r>
            <a:r>
              <a:rPr lang="en-US" sz="9600" spc="300">
                <a:ln w="57150">
                  <a:solidFill>
                    <a:schemeClr val="bg1"/>
                  </a:solidFill>
                </a:ln>
                <a:solidFill>
                  <a:srgbClr val="18C9A7"/>
                </a:solidFill>
                <a:effectLst>
                  <a:outerShdw blurRad="114300" dist="50800" dir="2700000" sx="101000" sy="101000" algn="tl">
                    <a:srgbClr val="000000">
                      <a:alpha val="76000"/>
                    </a:srgbClr>
                  </a:outerShdw>
                </a:effectLst>
                <a:latin typeface="UTM Showcard" panose="02040603050506020204" pitchFamily="18" charset="0"/>
              </a:rPr>
              <a:t>từ</a:t>
            </a:r>
          </a:p>
        </p:txBody>
      </p:sp>
      <p:sp>
        <p:nvSpPr>
          <p:cNvPr id="6" name="TextBox 5">
            <a:extLst>
              <a:ext uri="{FF2B5EF4-FFF2-40B4-BE49-F238E27FC236}">
                <a16:creationId xmlns:a16="http://schemas.microsoft.com/office/drawing/2014/main" id="{9F0B31E1-334E-4F5A-8A7C-CC39C22DD2D3}"/>
              </a:ext>
            </a:extLst>
          </p:cNvPr>
          <p:cNvSpPr txBox="1"/>
          <p:nvPr/>
        </p:nvSpPr>
        <p:spPr>
          <a:xfrm>
            <a:off x="660485" y="1521450"/>
            <a:ext cx="5477013" cy="1446550"/>
          </a:xfrm>
          <a:prstGeom prst="rect">
            <a:avLst/>
          </a:prstGeom>
          <a:noFill/>
        </p:spPr>
        <p:txBody>
          <a:bodyPr wrap="square">
            <a:spAutoFit/>
          </a:bodyPr>
          <a:lstStyle/>
          <a:p>
            <a:r>
              <a:rPr lang="en-US" altLang="zh-CN" sz="8800">
                <a:solidFill>
                  <a:srgbClr val="002060"/>
                </a:solidFill>
                <a:latin typeface="UTM Edwardian" panose="02040603050506020204" pitchFamily="18" charset="0"/>
                <a:ea typeface="南构日漫风" panose="03000509000000000000" pitchFamily="65" charset="-122"/>
                <a:cs typeface="Times New Roman" panose="02020603050405020304" pitchFamily="18" charset="0"/>
              </a:rPr>
              <a:t>Luyện từ và câu</a:t>
            </a:r>
          </a:p>
        </p:txBody>
      </p:sp>
      <p:pic>
        <p:nvPicPr>
          <p:cNvPr id="8" name="Picture 7">
            <a:extLst>
              <a:ext uri="{FF2B5EF4-FFF2-40B4-BE49-F238E27FC236}">
                <a16:creationId xmlns:a16="http://schemas.microsoft.com/office/drawing/2014/main" id="{3266EC74-F3F8-411B-9867-47C2154AF31A}"/>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752" b="99823" l="6560" r="98759">
                        <a14:foregroundMark x1="46277" y1="74468" x2="83865" y2="82801"/>
                        <a14:foregroundMark x1="54787" y1="67908" x2="95567" y2="69681"/>
                        <a14:foregroundMark x1="26950" y1="25177" x2="26773" y2="63475"/>
                        <a14:foregroundMark x1="26418" y1="51064" x2="31383" y2="73582"/>
                        <a14:foregroundMark x1="32801" y1="52128" x2="32270" y2="76418"/>
                        <a14:foregroundMark x1="29255" y1="63121" x2="36525" y2="92730"/>
                        <a14:foregroundMark x1="36525" y1="92730" x2="36525" y2="92730"/>
                        <a14:foregroundMark x1="29787" y1="76418" x2="85638" y2="78014"/>
                        <a14:foregroundMark x1="85106" y1="63298" x2="73582" y2="60638"/>
                        <a14:foregroundMark x1="73582" y1="60638" x2="29965" y2="66844"/>
                        <a14:foregroundMark x1="29965" y1="66844" x2="19326" y2="75355"/>
                        <a14:foregroundMark x1="19326" y1="75355" x2="17553" y2="85284"/>
                        <a14:foregroundMark x1="17553" y1="85284" x2="55674" y2="98582"/>
                        <a14:foregroundMark x1="55674" y1="98582" x2="70745" y2="95390"/>
                        <a14:foregroundMark x1="70745" y1="95390" x2="87766" y2="84397"/>
                        <a14:foregroundMark x1="87766" y1="84397" x2="97518" y2="84929"/>
                        <a14:foregroundMark x1="97518" y1="84929" x2="91489" y2="60106"/>
                        <a14:foregroundMark x1="20567" y1="71277" x2="12057" y2="79255"/>
                        <a14:foregroundMark x1="12057" y1="79255" x2="12057" y2="80142"/>
                        <a14:foregroundMark x1="9574" y1="79433" x2="25887" y2="94681"/>
                        <a14:foregroundMark x1="25887" y1="94681" x2="56383" y2="99291"/>
                        <a14:foregroundMark x1="56383" y1="99291" x2="84574" y2="98582"/>
                        <a14:foregroundMark x1="84574" y1="98582" x2="85106" y2="98404"/>
                        <a14:foregroundMark x1="9752" y1="87411" x2="25355" y2="99468"/>
                        <a14:foregroundMark x1="25355" y1="99468" x2="26064" y2="99823"/>
                        <a14:foregroundMark x1="80851" y1="37943" x2="80851" y2="37943"/>
                        <a14:foregroundMark x1="82270" y1="37057" x2="82270" y2="37057"/>
                        <a14:foregroundMark x1="67376" y1="36348" x2="67376" y2="36348"/>
                        <a14:foregroundMark x1="69326" y1="37234" x2="69326" y2="37234"/>
                        <a14:foregroundMark x1="68794" y1="37057" x2="68794" y2="37057"/>
                        <a14:foregroundMark x1="68794" y1="37057" x2="68794" y2="37057"/>
                        <a14:foregroundMark x1="68085" y1="35993" x2="68085" y2="35993"/>
                        <a14:foregroundMark x1="67908" y1="35638" x2="67908" y2="35638"/>
                        <a14:foregroundMark x1="67908" y1="35638" x2="67908" y2="35638"/>
                        <a14:foregroundMark x1="98404" y1="46809" x2="98404" y2="46809"/>
                        <a14:foregroundMark x1="98759" y1="45390" x2="98759" y2="45390"/>
                        <a14:foregroundMark x1="56383" y1="46631" x2="70745" y2="51596"/>
                        <a14:foregroundMark x1="54255" y1="38121" x2="54255" y2="38121"/>
                        <a14:foregroundMark x1="54610" y1="38121" x2="56383" y2="42730"/>
                        <a14:foregroundMark x1="56383" y1="39362" x2="60106" y2="36170"/>
                        <a14:foregroundMark x1="53014" y1="35816" x2="55142" y2="40071"/>
                        <a14:foregroundMark x1="58865" y1="37057" x2="60638" y2="35993"/>
                        <a14:foregroundMark x1="53723" y1="35993" x2="53191" y2="34574"/>
                        <a14:foregroundMark x1="21099" y1="28901" x2="21099" y2="36170"/>
                        <a14:foregroundMark x1="34220" y1="29433" x2="34220" y2="36525"/>
                        <a14:foregroundMark x1="44681" y1="43085" x2="44681" y2="43085"/>
                        <a14:foregroundMark x1="42376" y1="44504" x2="42376" y2="44504"/>
                        <a14:foregroundMark x1="46277" y1="41135" x2="46277" y2="41135"/>
                        <a14:foregroundMark x1="47518" y1="42021" x2="47518" y2="42021"/>
                        <a14:foregroundMark x1="48050" y1="40071" x2="48050" y2="40071"/>
                        <a14:foregroundMark x1="7801" y1="40426" x2="7801" y2="40426"/>
                        <a14:foregroundMark x1="31738" y1="57092" x2="31738" y2="57092"/>
                        <a14:foregroundMark x1="74645" y1="43262" x2="74645" y2="43262"/>
                        <a14:foregroundMark x1="59752" y1="35461" x2="59752" y2="35461"/>
                        <a14:foregroundMark x1="60461" y1="34929" x2="60461" y2="34929"/>
                        <a14:foregroundMark x1="71277" y1="43440" x2="71277" y2="43440"/>
                        <a14:foregroundMark x1="17021" y1="12057" x2="17021" y2="12057"/>
                        <a14:foregroundMark x1="6560" y1="39362" x2="6560" y2="39362"/>
                        <a14:foregroundMark x1="31560" y1="31738" x2="31560" y2="31738"/>
                      </a14:backgroundRemoval>
                    </a14:imgEffect>
                    <a14:imgEffect>
                      <a14:saturation sat="200000"/>
                    </a14:imgEffect>
                  </a14:imgLayer>
                </a14:imgProps>
              </a:ext>
              <a:ext uri="{28A0092B-C50C-407E-A947-70E740481C1C}">
                <a14:useLocalDpi xmlns:a14="http://schemas.microsoft.com/office/drawing/2010/main" val="0"/>
              </a:ext>
            </a:extLst>
          </a:blip>
          <a:srcRect/>
          <a:stretch/>
        </p:blipFill>
        <p:spPr>
          <a:xfrm>
            <a:off x="6258448" y="984739"/>
            <a:ext cx="5943601" cy="5873262"/>
          </a:xfrm>
          <a:prstGeom prst="rect">
            <a:avLst/>
          </a:prstGeom>
        </p:spPr>
      </p:pic>
      <p:grpSp>
        <p:nvGrpSpPr>
          <p:cNvPr id="11" name="组合 77">
            <a:extLst>
              <a:ext uri="{FF2B5EF4-FFF2-40B4-BE49-F238E27FC236}">
                <a16:creationId xmlns:a16="http://schemas.microsoft.com/office/drawing/2014/main" id="{DCD71ACE-A085-4090-82E0-5832683725FC}"/>
              </a:ext>
            </a:extLst>
          </p:cNvPr>
          <p:cNvGrpSpPr/>
          <p:nvPr/>
        </p:nvGrpSpPr>
        <p:grpSpPr>
          <a:xfrm>
            <a:off x="10440908" y="78941"/>
            <a:ext cx="1655913" cy="1038583"/>
            <a:chOff x="594424" y="1153191"/>
            <a:chExt cx="2605976" cy="1634460"/>
          </a:xfrm>
        </p:grpSpPr>
        <p:sp>
          <p:nvSpPr>
            <p:cNvPr id="12" name="任意多边形 78">
              <a:extLst>
                <a:ext uri="{FF2B5EF4-FFF2-40B4-BE49-F238E27FC236}">
                  <a16:creationId xmlns:a16="http://schemas.microsoft.com/office/drawing/2014/main" id="{E2BD6D98-07AB-4F13-B975-999DF6E19776}"/>
                </a:ext>
              </a:extLst>
            </p:cNvPr>
            <p:cNvSpPr/>
            <p:nvPr/>
          </p:nvSpPr>
          <p:spPr>
            <a:xfrm>
              <a:off x="616196" y="1175175"/>
              <a:ext cx="2584204" cy="1612476"/>
            </a:xfrm>
            <a:custGeom>
              <a:avLst/>
              <a:gdLst>
                <a:gd name="connsiteX0" fmla="*/ 1389184 w 3610707"/>
                <a:gd name="connsiteY0" fmla="*/ 0 h 2450125"/>
                <a:gd name="connsiteX1" fmla="*/ 2191163 w 3610707"/>
                <a:gd name="connsiteY1" fmla="*/ 426409 h 2450125"/>
                <a:gd name="connsiteX2" fmla="*/ 2262626 w 3610707"/>
                <a:gd name="connsiteY2" fmla="*/ 558069 h 2450125"/>
                <a:gd name="connsiteX3" fmla="*/ 2332890 w 3610707"/>
                <a:gd name="connsiteY3" fmla="*/ 550986 h 2450125"/>
                <a:gd name="connsiteX4" fmla="*/ 2894584 w 3610707"/>
                <a:gd name="connsiteY4" fmla="*/ 923302 h 2450125"/>
                <a:gd name="connsiteX5" fmla="*/ 2915413 w 3610707"/>
                <a:gd name="connsiteY5" fmla="*/ 990402 h 2450125"/>
                <a:gd name="connsiteX6" fmla="*/ 2934595 w 3610707"/>
                <a:gd name="connsiteY6" fmla="*/ 984447 h 2450125"/>
                <a:gd name="connsiteX7" fmla="*/ 3048000 w 3610707"/>
                <a:gd name="connsiteY7" fmla="*/ 973015 h 2450125"/>
                <a:gd name="connsiteX8" fmla="*/ 3610707 w 3610707"/>
                <a:gd name="connsiteY8" fmla="*/ 1535722 h 2450125"/>
                <a:gd name="connsiteX9" fmla="*/ 3048000 w 3610707"/>
                <a:gd name="connsiteY9" fmla="*/ 2098429 h 2450125"/>
                <a:gd name="connsiteX10" fmla="*/ 2934595 w 3610707"/>
                <a:gd name="connsiteY10" fmla="*/ 2086997 h 2450125"/>
                <a:gd name="connsiteX11" fmla="*/ 2841470 w 3610707"/>
                <a:gd name="connsiteY11" fmla="*/ 2058089 h 2450125"/>
                <a:gd name="connsiteX12" fmla="*/ 2778805 w 3610707"/>
                <a:gd name="connsiteY12" fmla="*/ 2134039 h 2450125"/>
                <a:gd name="connsiteX13" fmla="*/ 2327029 w 3610707"/>
                <a:gd name="connsiteY13" fmla="*/ 2321171 h 2450125"/>
                <a:gd name="connsiteX14" fmla="*/ 1897442 w 3610707"/>
                <a:gd name="connsiteY14" fmla="*/ 2155195 h 2450125"/>
                <a:gd name="connsiteX15" fmla="*/ 1878393 w 3610707"/>
                <a:gd name="connsiteY15" fmla="*/ 2135215 h 2450125"/>
                <a:gd name="connsiteX16" fmla="*/ 1860361 w 3610707"/>
                <a:gd name="connsiteY16" fmla="*/ 2168437 h 2450125"/>
                <a:gd name="connsiteX17" fmla="*/ 1330568 w 3610707"/>
                <a:gd name="connsiteY17" fmla="*/ 2450125 h 2450125"/>
                <a:gd name="connsiteX18" fmla="*/ 800775 w 3610707"/>
                <a:gd name="connsiteY18" fmla="*/ 2168437 h 2450125"/>
                <a:gd name="connsiteX19" fmla="*/ 771869 w 3610707"/>
                <a:gd name="connsiteY19" fmla="*/ 2115180 h 2450125"/>
                <a:gd name="connsiteX20" fmla="*/ 753583 w 3610707"/>
                <a:gd name="connsiteY20" fmla="*/ 2120856 h 2450125"/>
                <a:gd name="connsiteX21" fmla="*/ 627184 w 3610707"/>
                <a:gd name="connsiteY21" fmla="*/ 2133598 h 2450125"/>
                <a:gd name="connsiteX22" fmla="*/ 0 w 3610707"/>
                <a:gd name="connsiteY22" fmla="*/ 1506414 h 2450125"/>
                <a:gd name="connsiteX23" fmla="*/ 383056 w 3610707"/>
                <a:gd name="connsiteY23" fmla="*/ 928517 h 2450125"/>
                <a:gd name="connsiteX24" fmla="*/ 424632 w 3610707"/>
                <a:gd name="connsiteY24" fmla="*/ 915611 h 2450125"/>
                <a:gd name="connsiteX25" fmla="*/ 427023 w 3610707"/>
                <a:gd name="connsiteY25" fmla="*/ 868268 h 2450125"/>
                <a:gd name="connsiteX26" fmla="*/ 1389184 w 3610707"/>
                <a:gd name="connsiteY26" fmla="*/ 0 h 2450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610707" h="2450125">
                  <a:moveTo>
                    <a:pt x="1389184" y="0"/>
                  </a:moveTo>
                  <a:cubicBezTo>
                    <a:pt x="1723024" y="0"/>
                    <a:pt x="2017359" y="169144"/>
                    <a:pt x="2191163" y="426409"/>
                  </a:cubicBezTo>
                  <a:lnTo>
                    <a:pt x="2262626" y="558069"/>
                  </a:lnTo>
                  <a:lnTo>
                    <a:pt x="2332890" y="550986"/>
                  </a:lnTo>
                  <a:cubicBezTo>
                    <a:pt x="2585394" y="550986"/>
                    <a:pt x="2802042" y="704507"/>
                    <a:pt x="2894584" y="923302"/>
                  </a:cubicBezTo>
                  <a:lnTo>
                    <a:pt x="2915413" y="990402"/>
                  </a:lnTo>
                  <a:lnTo>
                    <a:pt x="2934595" y="984447"/>
                  </a:lnTo>
                  <a:cubicBezTo>
                    <a:pt x="2971226" y="976951"/>
                    <a:pt x="3009154" y="973015"/>
                    <a:pt x="3048000" y="973015"/>
                  </a:cubicBezTo>
                  <a:cubicBezTo>
                    <a:pt x="3358774" y="973015"/>
                    <a:pt x="3610707" y="1224948"/>
                    <a:pt x="3610707" y="1535722"/>
                  </a:cubicBezTo>
                  <a:cubicBezTo>
                    <a:pt x="3610707" y="1846496"/>
                    <a:pt x="3358774" y="2098429"/>
                    <a:pt x="3048000" y="2098429"/>
                  </a:cubicBezTo>
                  <a:cubicBezTo>
                    <a:pt x="3009154" y="2098429"/>
                    <a:pt x="2971226" y="2094493"/>
                    <a:pt x="2934595" y="2086997"/>
                  </a:cubicBezTo>
                  <a:lnTo>
                    <a:pt x="2841470" y="2058089"/>
                  </a:lnTo>
                  <a:lnTo>
                    <a:pt x="2778805" y="2134039"/>
                  </a:lnTo>
                  <a:cubicBezTo>
                    <a:pt x="2663186" y="2249659"/>
                    <a:pt x="2503459" y="2321171"/>
                    <a:pt x="2327029" y="2321171"/>
                  </a:cubicBezTo>
                  <a:cubicBezTo>
                    <a:pt x="2161626" y="2321171"/>
                    <a:pt x="2010904" y="2258319"/>
                    <a:pt x="1897442" y="2155195"/>
                  </a:cubicBezTo>
                  <a:lnTo>
                    <a:pt x="1878393" y="2135215"/>
                  </a:lnTo>
                  <a:lnTo>
                    <a:pt x="1860361" y="2168437"/>
                  </a:lnTo>
                  <a:cubicBezTo>
                    <a:pt x="1745544" y="2338387"/>
                    <a:pt x="1551105" y="2450125"/>
                    <a:pt x="1330568" y="2450125"/>
                  </a:cubicBezTo>
                  <a:cubicBezTo>
                    <a:pt x="1110031" y="2450125"/>
                    <a:pt x="915592" y="2338387"/>
                    <a:pt x="800775" y="2168437"/>
                  </a:cubicBezTo>
                  <a:lnTo>
                    <a:pt x="771869" y="2115180"/>
                  </a:lnTo>
                  <a:lnTo>
                    <a:pt x="753583" y="2120856"/>
                  </a:lnTo>
                  <a:cubicBezTo>
                    <a:pt x="712755" y="2129211"/>
                    <a:pt x="670482" y="2133598"/>
                    <a:pt x="627184" y="2133598"/>
                  </a:cubicBezTo>
                  <a:cubicBezTo>
                    <a:pt x="280800" y="2133598"/>
                    <a:pt x="0" y="1852798"/>
                    <a:pt x="0" y="1506414"/>
                  </a:cubicBezTo>
                  <a:cubicBezTo>
                    <a:pt x="0" y="1246626"/>
                    <a:pt x="157950" y="1023729"/>
                    <a:pt x="383056" y="928517"/>
                  </a:cubicBezTo>
                  <a:lnTo>
                    <a:pt x="424632" y="915611"/>
                  </a:lnTo>
                  <a:lnTo>
                    <a:pt x="427023" y="868268"/>
                  </a:lnTo>
                  <a:cubicBezTo>
                    <a:pt x="476551" y="380575"/>
                    <a:pt x="888424" y="0"/>
                    <a:pt x="1389184" y="0"/>
                  </a:cubicBezTo>
                  <a:close/>
                </a:path>
              </a:pathLst>
            </a:custGeom>
            <a:solidFill>
              <a:schemeClr val="bg1"/>
            </a:solidFill>
            <a:ln w="19050">
              <a:noFill/>
            </a:ln>
            <a:effectLst>
              <a:outerShdw blurRad="152400" dist="889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3" name="任意多边形 79">
              <a:extLst>
                <a:ext uri="{FF2B5EF4-FFF2-40B4-BE49-F238E27FC236}">
                  <a16:creationId xmlns:a16="http://schemas.microsoft.com/office/drawing/2014/main" id="{49B61AC0-6A0D-4421-AD62-C59B0A08FC4E}"/>
                </a:ext>
              </a:extLst>
            </p:cNvPr>
            <p:cNvSpPr/>
            <p:nvPr/>
          </p:nvSpPr>
          <p:spPr>
            <a:xfrm>
              <a:off x="594424" y="1153191"/>
              <a:ext cx="2584204" cy="1612476"/>
            </a:xfrm>
            <a:custGeom>
              <a:avLst/>
              <a:gdLst>
                <a:gd name="connsiteX0" fmla="*/ 1389184 w 3610707"/>
                <a:gd name="connsiteY0" fmla="*/ 0 h 2450125"/>
                <a:gd name="connsiteX1" fmla="*/ 2191163 w 3610707"/>
                <a:gd name="connsiteY1" fmla="*/ 426409 h 2450125"/>
                <a:gd name="connsiteX2" fmla="*/ 2262626 w 3610707"/>
                <a:gd name="connsiteY2" fmla="*/ 558069 h 2450125"/>
                <a:gd name="connsiteX3" fmla="*/ 2332890 w 3610707"/>
                <a:gd name="connsiteY3" fmla="*/ 550986 h 2450125"/>
                <a:gd name="connsiteX4" fmla="*/ 2894584 w 3610707"/>
                <a:gd name="connsiteY4" fmla="*/ 923302 h 2450125"/>
                <a:gd name="connsiteX5" fmla="*/ 2915413 w 3610707"/>
                <a:gd name="connsiteY5" fmla="*/ 990402 h 2450125"/>
                <a:gd name="connsiteX6" fmla="*/ 2934595 w 3610707"/>
                <a:gd name="connsiteY6" fmla="*/ 984447 h 2450125"/>
                <a:gd name="connsiteX7" fmla="*/ 3048000 w 3610707"/>
                <a:gd name="connsiteY7" fmla="*/ 973015 h 2450125"/>
                <a:gd name="connsiteX8" fmla="*/ 3610707 w 3610707"/>
                <a:gd name="connsiteY8" fmla="*/ 1535722 h 2450125"/>
                <a:gd name="connsiteX9" fmla="*/ 3048000 w 3610707"/>
                <a:gd name="connsiteY9" fmla="*/ 2098429 h 2450125"/>
                <a:gd name="connsiteX10" fmla="*/ 2934595 w 3610707"/>
                <a:gd name="connsiteY10" fmla="*/ 2086997 h 2450125"/>
                <a:gd name="connsiteX11" fmla="*/ 2841470 w 3610707"/>
                <a:gd name="connsiteY11" fmla="*/ 2058089 h 2450125"/>
                <a:gd name="connsiteX12" fmla="*/ 2778805 w 3610707"/>
                <a:gd name="connsiteY12" fmla="*/ 2134039 h 2450125"/>
                <a:gd name="connsiteX13" fmla="*/ 2327029 w 3610707"/>
                <a:gd name="connsiteY13" fmla="*/ 2321171 h 2450125"/>
                <a:gd name="connsiteX14" fmla="*/ 1897442 w 3610707"/>
                <a:gd name="connsiteY14" fmla="*/ 2155195 h 2450125"/>
                <a:gd name="connsiteX15" fmla="*/ 1878393 w 3610707"/>
                <a:gd name="connsiteY15" fmla="*/ 2135215 h 2450125"/>
                <a:gd name="connsiteX16" fmla="*/ 1860361 w 3610707"/>
                <a:gd name="connsiteY16" fmla="*/ 2168437 h 2450125"/>
                <a:gd name="connsiteX17" fmla="*/ 1330568 w 3610707"/>
                <a:gd name="connsiteY17" fmla="*/ 2450125 h 2450125"/>
                <a:gd name="connsiteX18" fmla="*/ 800775 w 3610707"/>
                <a:gd name="connsiteY18" fmla="*/ 2168437 h 2450125"/>
                <a:gd name="connsiteX19" fmla="*/ 771869 w 3610707"/>
                <a:gd name="connsiteY19" fmla="*/ 2115180 h 2450125"/>
                <a:gd name="connsiteX20" fmla="*/ 753583 w 3610707"/>
                <a:gd name="connsiteY20" fmla="*/ 2120856 h 2450125"/>
                <a:gd name="connsiteX21" fmla="*/ 627184 w 3610707"/>
                <a:gd name="connsiteY21" fmla="*/ 2133598 h 2450125"/>
                <a:gd name="connsiteX22" fmla="*/ 0 w 3610707"/>
                <a:gd name="connsiteY22" fmla="*/ 1506414 h 2450125"/>
                <a:gd name="connsiteX23" fmla="*/ 383056 w 3610707"/>
                <a:gd name="connsiteY23" fmla="*/ 928517 h 2450125"/>
                <a:gd name="connsiteX24" fmla="*/ 424632 w 3610707"/>
                <a:gd name="connsiteY24" fmla="*/ 915611 h 2450125"/>
                <a:gd name="connsiteX25" fmla="*/ 427023 w 3610707"/>
                <a:gd name="connsiteY25" fmla="*/ 868268 h 2450125"/>
                <a:gd name="connsiteX26" fmla="*/ 1389184 w 3610707"/>
                <a:gd name="connsiteY26" fmla="*/ 0 h 2450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610707" h="2450125">
                  <a:moveTo>
                    <a:pt x="1389184" y="0"/>
                  </a:moveTo>
                  <a:cubicBezTo>
                    <a:pt x="1723024" y="0"/>
                    <a:pt x="2017359" y="169144"/>
                    <a:pt x="2191163" y="426409"/>
                  </a:cubicBezTo>
                  <a:lnTo>
                    <a:pt x="2262626" y="558069"/>
                  </a:lnTo>
                  <a:lnTo>
                    <a:pt x="2332890" y="550986"/>
                  </a:lnTo>
                  <a:cubicBezTo>
                    <a:pt x="2585394" y="550986"/>
                    <a:pt x="2802042" y="704507"/>
                    <a:pt x="2894584" y="923302"/>
                  </a:cubicBezTo>
                  <a:lnTo>
                    <a:pt x="2915413" y="990402"/>
                  </a:lnTo>
                  <a:lnTo>
                    <a:pt x="2934595" y="984447"/>
                  </a:lnTo>
                  <a:cubicBezTo>
                    <a:pt x="2971226" y="976951"/>
                    <a:pt x="3009154" y="973015"/>
                    <a:pt x="3048000" y="973015"/>
                  </a:cubicBezTo>
                  <a:cubicBezTo>
                    <a:pt x="3358774" y="973015"/>
                    <a:pt x="3610707" y="1224948"/>
                    <a:pt x="3610707" y="1535722"/>
                  </a:cubicBezTo>
                  <a:cubicBezTo>
                    <a:pt x="3610707" y="1846496"/>
                    <a:pt x="3358774" y="2098429"/>
                    <a:pt x="3048000" y="2098429"/>
                  </a:cubicBezTo>
                  <a:cubicBezTo>
                    <a:pt x="3009154" y="2098429"/>
                    <a:pt x="2971226" y="2094493"/>
                    <a:pt x="2934595" y="2086997"/>
                  </a:cubicBezTo>
                  <a:lnTo>
                    <a:pt x="2841470" y="2058089"/>
                  </a:lnTo>
                  <a:lnTo>
                    <a:pt x="2778805" y="2134039"/>
                  </a:lnTo>
                  <a:cubicBezTo>
                    <a:pt x="2663186" y="2249659"/>
                    <a:pt x="2503459" y="2321171"/>
                    <a:pt x="2327029" y="2321171"/>
                  </a:cubicBezTo>
                  <a:cubicBezTo>
                    <a:pt x="2161626" y="2321171"/>
                    <a:pt x="2010904" y="2258319"/>
                    <a:pt x="1897442" y="2155195"/>
                  </a:cubicBezTo>
                  <a:lnTo>
                    <a:pt x="1878393" y="2135215"/>
                  </a:lnTo>
                  <a:lnTo>
                    <a:pt x="1860361" y="2168437"/>
                  </a:lnTo>
                  <a:cubicBezTo>
                    <a:pt x="1745544" y="2338387"/>
                    <a:pt x="1551105" y="2450125"/>
                    <a:pt x="1330568" y="2450125"/>
                  </a:cubicBezTo>
                  <a:cubicBezTo>
                    <a:pt x="1110031" y="2450125"/>
                    <a:pt x="915592" y="2338387"/>
                    <a:pt x="800775" y="2168437"/>
                  </a:cubicBezTo>
                  <a:lnTo>
                    <a:pt x="771869" y="2115180"/>
                  </a:lnTo>
                  <a:lnTo>
                    <a:pt x="753583" y="2120856"/>
                  </a:lnTo>
                  <a:cubicBezTo>
                    <a:pt x="712755" y="2129211"/>
                    <a:pt x="670482" y="2133598"/>
                    <a:pt x="627184" y="2133598"/>
                  </a:cubicBezTo>
                  <a:cubicBezTo>
                    <a:pt x="280800" y="2133598"/>
                    <a:pt x="0" y="1852798"/>
                    <a:pt x="0" y="1506414"/>
                  </a:cubicBezTo>
                  <a:cubicBezTo>
                    <a:pt x="0" y="1246626"/>
                    <a:pt x="157950" y="1023729"/>
                    <a:pt x="383056" y="928517"/>
                  </a:cubicBezTo>
                  <a:lnTo>
                    <a:pt x="424632" y="915611"/>
                  </a:lnTo>
                  <a:lnTo>
                    <a:pt x="427023" y="868268"/>
                  </a:lnTo>
                  <a:cubicBezTo>
                    <a:pt x="476551" y="380575"/>
                    <a:pt x="888424" y="0"/>
                    <a:pt x="1389184" y="0"/>
                  </a:cubicBezTo>
                  <a:close/>
                </a:path>
              </a:pathLst>
            </a:custGeom>
            <a:solidFill>
              <a:schemeClr val="bg1"/>
            </a:solidFill>
            <a:ln w="19050">
              <a:solidFill>
                <a:srgbClr val="91F0FD"/>
              </a:solidFill>
            </a:ln>
            <a:effectLst>
              <a:innerShdw blurRad="355600" dist="114300" dir="3600000">
                <a:srgbClr val="19B4C9">
                  <a:alpha val="71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grpSp>
        <p:nvGrpSpPr>
          <p:cNvPr id="14" name="组合 77">
            <a:extLst>
              <a:ext uri="{FF2B5EF4-FFF2-40B4-BE49-F238E27FC236}">
                <a16:creationId xmlns:a16="http://schemas.microsoft.com/office/drawing/2014/main" id="{E1B52C9F-7079-4061-B44E-F48038299E50}"/>
              </a:ext>
            </a:extLst>
          </p:cNvPr>
          <p:cNvGrpSpPr/>
          <p:nvPr/>
        </p:nvGrpSpPr>
        <p:grpSpPr>
          <a:xfrm flipH="1">
            <a:off x="-827957" y="1241692"/>
            <a:ext cx="1655913" cy="1038583"/>
            <a:chOff x="594424" y="1153191"/>
            <a:chExt cx="2605976" cy="1634460"/>
          </a:xfrm>
        </p:grpSpPr>
        <p:sp>
          <p:nvSpPr>
            <p:cNvPr id="15" name="任意多边形 78">
              <a:extLst>
                <a:ext uri="{FF2B5EF4-FFF2-40B4-BE49-F238E27FC236}">
                  <a16:creationId xmlns:a16="http://schemas.microsoft.com/office/drawing/2014/main" id="{46328648-7C21-4302-BEF6-69BD9475CECA}"/>
                </a:ext>
              </a:extLst>
            </p:cNvPr>
            <p:cNvSpPr/>
            <p:nvPr/>
          </p:nvSpPr>
          <p:spPr>
            <a:xfrm>
              <a:off x="616196" y="1175175"/>
              <a:ext cx="2584204" cy="1612476"/>
            </a:xfrm>
            <a:custGeom>
              <a:avLst/>
              <a:gdLst>
                <a:gd name="connsiteX0" fmla="*/ 1389184 w 3610707"/>
                <a:gd name="connsiteY0" fmla="*/ 0 h 2450125"/>
                <a:gd name="connsiteX1" fmla="*/ 2191163 w 3610707"/>
                <a:gd name="connsiteY1" fmla="*/ 426409 h 2450125"/>
                <a:gd name="connsiteX2" fmla="*/ 2262626 w 3610707"/>
                <a:gd name="connsiteY2" fmla="*/ 558069 h 2450125"/>
                <a:gd name="connsiteX3" fmla="*/ 2332890 w 3610707"/>
                <a:gd name="connsiteY3" fmla="*/ 550986 h 2450125"/>
                <a:gd name="connsiteX4" fmla="*/ 2894584 w 3610707"/>
                <a:gd name="connsiteY4" fmla="*/ 923302 h 2450125"/>
                <a:gd name="connsiteX5" fmla="*/ 2915413 w 3610707"/>
                <a:gd name="connsiteY5" fmla="*/ 990402 h 2450125"/>
                <a:gd name="connsiteX6" fmla="*/ 2934595 w 3610707"/>
                <a:gd name="connsiteY6" fmla="*/ 984447 h 2450125"/>
                <a:gd name="connsiteX7" fmla="*/ 3048000 w 3610707"/>
                <a:gd name="connsiteY7" fmla="*/ 973015 h 2450125"/>
                <a:gd name="connsiteX8" fmla="*/ 3610707 w 3610707"/>
                <a:gd name="connsiteY8" fmla="*/ 1535722 h 2450125"/>
                <a:gd name="connsiteX9" fmla="*/ 3048000 w 3610707"/>
                <a:gd name="connsiteY9" fmla="*/ 2098429 h 2450125"/>
                <a:gd name="connsiteX10" fmla="*/ 2934595 w 3610707"/>
                <a:gd name="connsiteY10" fmla="*/ 2086997 h 2450125"/>
                <a:gd name="connsiteX11" fmla="*/ 2841470 w 3610707"/>
                <a:gd name="connsiteY11" fmla="*/ 2058089 h 2450125"/>
                <a:gd name="connsiteX12" fmla="*/ 2778805 w 3610707"/>
                <a:gd name="connsiteY12" fmla="*/ 2134039 h 2450125"/>
                <a:gd name="connsiteX13" fmla="*/ 2327029 w 3610707"/>
                <a:gd name="connsiteY13" fmla="*/ 2321171 h 2450125"/>
                <a:gd name="connsiteX14" fmla="*/ 1897442 w 3610707"/>
                <a:gd name="connsiteY14" fmla="*/ 2155195 h 2450125"/>
                <a:gd name="connsiteX15" fmla="*/ 1878393 w 3610707"/>
                <a:gd name="connsiteY15" fmla="*/ 2135215 h 2450125"/>
                <a:gd name="connsiteX16" fmla="*/ 1860361 w 3610707"/>
                <a:gd name="connsiteY16" fmla="*/ 2168437 h 2450125"/>
                <a:gd name="connsiteX17" fmla="*/ 1330568 w 3610707"/>
                <a:gd name="connsiteY17" fmla="*/ 2450125 h 2450125"/>
                <a:gd name="connsiteX18" fmla="*/ 800775 w 3610707"/>
                <a:gd name="connsiteY18" fmla="*/ 2168437 h 2450125"/>
                <a:gd name="connsiteX19" fmla="*/ 771869 w 3610707"/>
                <a:gd name="connsiteY19" fmla="*/ 2115180 h 2450125"/>
                <a:gd name="connsiteX20" fmla="*/ 753583 w 3610707"/>
                <a:gd name="connsiteY20" fmla="*/ 2120856 h 2450125"/>
                <a:gd name="connsiteX21" fmla="*/ 627184 w 3610707"/>
                <a:gd name="connsiteY21" fmla="*/ 2133598 h 2450125"/>
                <a:gd name="connsiteX22" fmla="*/ 0 w 3610707"/>
                <a:gd name="connsiteY22" fmla="*/ 1506414 h 2450125"/>
                <a:gd name="connsiteX23" fmla="*/ 383056 w 3610707"/>
                <a:gd name="connsiteY23" fmla="*/ 928517 h 2450125"/>
                <a:gd name="connsiteX24" fmla="*/ 424632 w 3610707"/>
                <a:gd name="connsiteY24" fmla="*/ 915611 h 2450125"/>
                <a:gd name="connsiteX25" fmla="*/ 427023 w 3610707"/>
                <a:gd name="connsiteY25" fmla="*/ 868268 h 2450125"/>
                <a:gd name="connsiteX26" fmla="*/ 1389184 w 3610707"/>
                <a:gd name="connsiteY26" fmla="*/ 0 h 2450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610707" h="2450125">
                  <a:moveTo>
                    <a:pt x="1389184" y="0"/>
                  </a:moveTo>
                  <a:cubicBezTo>
                    <a:pt x="1723024" y="0"/>
                    <a:pt x="2017359" y="169144"/>
                    <a:pt x="2191163" y="426409"/>
                  </a:cubicBezTo>
                  <a:lnTo>
                    <a:pt x="2262626" y="558069"/>
                  </a:lnTo>
                  <a:lnTo>
                    <a:pt x="2332890" y="550986"/>
                  </a:lnTo>
                  <a:cubicBezTo>
                    <a:pt x="2585394" y="550986"/>
                    <a:pt x="2802042" y="704507"/>
                    <a:pt x="2894584" y="923302"/>
                  </a:cubicBezTo>
                  <a:lnTo>
                    <a:pt x="2915413" y="990402"/>
                  </a:lnTo>
                  <a:lnTo>
                    <a:pt x="2934595" y="984447"/>
                  </a:lnTo>
                  <a:cubicBezTo>
                    <a:pt x="2971226" y="976951"/>
                    <a:pt x="3009154" y="973015"/>
                    <a:pt x="3048000" y="973015"/>
                  </a:cubicBezTo>
                  <a:cubicBezTo>
                    <a:pt x="3358774" y="973015"/>
                    <a:pt x="3610707" y="1224948"/>
                    <a:pt x="3610707" y="1535722"/>
                  </a:cubicBezTo>
                  <a:cubicBezTo>
                    <a:pt x="3610707" y="1846496"/>
                    <a:pt x="3358774" y="2098429"/>
                    <a:pt x="3048000" y="2098429"/>
                  </a:cubicBezTo>
                  <a:cubicBezTo>
                    <a:pt x="3009154" y="2098429"/>
                    <a:pt x="2971226" y="2094493"/>
                    <a:pt x="2934595" y="2086997"/>
                  </a:cubicBezTo>
                  <a:lnTo>
                    <a:pt x="2841470" y="2058089"/>
                  </a:lnTo>
                  <a:lnTo>
                    <a:pt x="2778805" y="2134039"/>
                  </a:lnTo>
                  <a:cubicBezTo>
                    <a:pt x="2663186" y="2249659"/>
                    <a:pt x="2503459" y="2321171"/>
                    <a:pt x="2327029" y="2321171"/>
                  </a:cubicBezTo>
                  <a:cubicBezTo>
                    <a:pt x="2161626" y="2321171"/>
                    <a:pt x="2010904" y="2258319"/>
                    <a:pt x="1897442" y="2155195"/>
                  </a:cubicBezTo>
                  <a:lnTo>
                    <a:pt x="1878393" y="2135215"/>
                  </a:lnTo>
                  <a:lnTo>
                    <a:pt x="1860361" y="2168437"/>
                  </a:lnTo>
                  <a:cubicBezTo>
                    <a:pt x="1745544" y="2338387"/>
                    <a:pt x="1551105" y="2450125"/>
                    <a:pt x="1330568" y="2450125"/>
                  </a:cubicBezTo>
                  <a:cubicBezTo>
                    <a:pt x="1110031" y="2450125"/>
                    <a:pt x="915592" y="2338387"/>
                    <a:pt x="800775" y="2168437"/>
                  </a:cubicBezTo>
                  <a:lnTo>
                    <a:pt x="771869" y="2115180"/>
                  </a:lnTo>
                  <a:lnTo>
                    <a:pt x="753583" y="2120856"/>
                  </a:lnTo>
                  <a:cubicBezTo>
                    <a:pt x="712755" y="2129211"/>
                    <a:pt x="670482" y="2133598"/>
                    <a:pt x="627184" y="2133598"/>
                  </a:cubicBezTo>
                  <a:cubicBezTo>
                    <a:pt x="280800" y="2133598"/>
                    <a:pt x="0" y="1852798"/>
                    <a:pt x="0" y="1506414"/>
                  </a:cubicBezTo>
                  <a:cubicBezTo>
                    <a:pt x="0" y="1246626"/>
                    <a:pt x="157950" y="1023729"/>
                    <a:pt x="383056" y="928517"/>
                  </a:cubicBezTo>
                  <a:lnTo>
                    <a:pt x="424632" y="915611"/>
                  </a:lnTo>
                  <a:lnTo>
                    <a:pt x="427023" y="868268"/>
                  </a:lnTo>
                  <a:cubicBezTo>
                    <a:pt x="476551" y="380575"/>
                    <a:pt x="888424" y="0"/>
                    <a:pt x="1389184" y="0"/>
                  </a:cubicBezTo>
                  <a:close/>
                </a:path>
              </a:pathLst>
            </a:custGeom>
            <a:solidFill>
              <a:schemeClr val="bg1"/>
            </a:solidFill>
            <a:ln w="19050">
              <a:noFill/>
            </a:ln>
            <a:effectLst>
              <a:outerShdw blurRad="152400" dist="889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6" name="任意多边形 79">
              <a:extLst>
                <a:ext uri="{FF2B5EF4-FFF2-40B4-BE49-F238E27FC236}">
                  <a16:creationId xmlns:a16="http://schemas.microsoft.com/office/drawing/2014/main" id="{2BC46B0A-9E2B-47A5-A3B6-2D680F336FCE}"/>
                </a:ext>
              </a:extLst>
            </p:cNvPr>
            <p:cNvSpPr/>
            <p:nvPr/>
          </p:nvSpPr>
          <p:spPr>
            <a:xfrm>
              <a:off x="594424" y="1153191"/>
              <a:ext cx="2584204" cy="1612476"/>
            </a:xfrm>
            <a:custGeom>
              <a:avLst/>
              <a:gdLst>
                <a:gd name="connsiteX0" fmla="*/ 1389184 w 3610707"/>
                <a:gd name="connsiteY0" fmla="*/ 0 h 2450125"/>
                <a:gd name="connsiteX1" fmla="*/ 2191163 w 3610707"/>
                <a:gd name="connsiteY1" fmla="*/ 426409 h 2450125"/>
                <a:gd name="connsiteX2" fmla="*/ 2262626 w 3610707"/>
                <a:gd name="connsiteY2" fmla="*/ 558069 h 2450125"/>
                <a:gd name="connsiteX3" fmla="*/ 2332890 w 3610707"/>
                <a:gd name="connsiteY3" fmla="*/ 550986 h 2450125"/>
                <a:gd name="connsiteX4" fmla="*/ 2894584 w 3610707"/>
                <a:gd name="connsiteY4" fmla="*/ 923302 h 2450125"/>
                <a:gd name="connsiteX5" fmla="*/ 2915413 w 3610707"/>
                <a:gd name="connsiteY5" fmla="*/ 990402 h 2450125"/>
                <a:gd name="connsiteX6" fmla="*/ 2934595 w 3610707"/>
                <a:gd name="connsiteY6" fmla="*/ 984447 h 2450125"/>
                <a:gd name="connsiteX7" fmla="*/ 3048000 w 3610707"/>
                <a:gd name="connsiteY7" fmla="*/ 973015 h 2450125"/>
                <a:gd name="connsiteX8" fmla="*/ 3610707 w 3610707"/>
                <a:gd name="connsiteY8" fmla="*/ 1535722 h 2450125"/>
                <a:gd name="connsiteX9" fmla="*/ 3048000 w 3610707"/>
                <a:gd name="connsiteY9" fmla="*/ 2098429 h 2450125"/>
                <a:gd name="connsiteX10" fmla="*/ 2934595 w 3610707"/>
                <a:gd name="connsiteY10" fmla="*/ 2086997 h 2450125"/>
                <a:gd name="connsiteX11" fmla="*/ 2841470 w 3610707"/>
                <a:gd name="connsiteY11" fmla="*/ 2058089 h 2450125"/>
                <a:gd name="connsiteX12" fmla="*/ 2778805 w 3610707"/>
                <a:gd name="connsiteY12" fmla="*/ 2134039 h 2450125"/>
                <a:gd name="connsiteX13" fmla="*/ 2327029 w 3610707"/>
                <a:gd name="connsiteY13" fmla="*/ 2321171 h 2450125"/>
                <a:gd name="connsiteX14" fmla="*/ 1897442 w 3610707"/>
                <a:gd name="connsiteY14" fmla="*/ 2155195 h 2450125"/>
                <a:gd name="connsiteX15" fmla="*/ 1878393 w 3610707"/>
                <a:gd name="connsiteY15" fmla="*/ 2135215 h 2450125"/>
                <a:gd name="connsiteX16" fmla="*/ 1860361 w 3610707"/>
                <a:gd name="connsiteY16" fmla="*/ 2168437 h 2450125"/>
                <a:gd name="connsiteX17" fmla="*/ 1330568 w 3610707"/>
                <a:gd name="connsiteY17" fmla="*/ 2450125 h 2450125"/>
                <a:gd name="connsiteX18" fmla="*/ 800775 w 3610707"/>
                <a:gd name="connsiteY18" fmla="*/ 2168437 h 2450125"/>
                <a:gd name="connsiteX19" fmla="*/ 771869 w 3610707"/>
                <a:gd name="connsiteY19" fmla="*/ 2115180 h 2450125"/>
                <a:gd name="connsiteX20" fmla="*/ 753583 w 3610707"/>
                <a:gd name="connsiteY20" fmla="*/ 2120856 h 2450125"/>
                <a:gd name="connsiteX21" fmla="*/ 627184 w 3610707"/>
                <a:gd name="connsiteY21" fmla="*/ 2133598 h 2450125"/>
                <a:gd name="connsiteX22" fmla="*/ 0 w 3610707"/>
                <a:gd name="connsiteY22" fmla="*/ 1506414 h 2450125"/>
                <a:gd name="connsiteX23" fmla="*/ 383056 w 3610707"/>
                <a:gd name="connsiteY23" fmla="*/ 928517 h 2450125"/>
                <a:gd name="connsiteX24" fmla="*/ 424632 w 3610707"/>
                <a:gd name="connsiteY24" fmla="*/ 915611 h 2450125"/>
                <a:gd name="connsiteX25" fmla="*/ 427023 w 3610707"/>
                <a:gd name="connsiteY25" fmla="*/ 868268 h 2450125"/>
                <a:gd name="connsiteX26" fmla="*/ 1389184 w 3610707"/>
                <a:gd name="connsiteY26" fmla="*/ 0 h 2450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610707" h="2450125">
                  <a:moveTo>
                    <a:pt x="1389184" y="0"/>
                  </a:moveTo>
                  <a:cubicBezTo>
                    <a:pt x="1723024" y="0"/>
                    <a:pt x="2017359" y="169144"/>
                    <a:pt x="2191163" y="426409"/>
                  </a:cubicBezTo>
                  <a:lnTo>
                    <a:pt x="2262626" y="558069"/>
                  </a:lnTo>
                  <a:lnTo>
                    <a:pt x="2332890" y="550986"/>
                  </a:lnTo>
                  <a:cubicBezTo>
                    <a:pt x="2585394" y="550986"/>
                    <a:pt x="2802042" y="704507"/>
                    <a:pt x="2894584" y="923302"/>
                  </a:cubicBezTo>
                  <a:lnTo>
                    <a:pt x="2915413" y="990402"/>
                  </a:lnTo>
                  <a:lnTo>
                    <a:pt x="2934595" y="984447"/>
                  </a:lnTo>
                  <a:cubicBezTo>
                    <a:pt x="2971226" y="976951"/>
                    <a:pt x="3009154" y="973015"/>
                    <a:pt x="3048000" y="973015"/>
                  </a:cubicBezTo>
                  <a:cubicBezTo>
                    <a:pt x="3358774" y="973015"/>
                    <a:pt x="3610707" y="1224948"/>
                    <a:pt x="3610707" y="1535722"/>
                  </a:cubicBezTo>
                  <a:cubicBezTo>
                    <a:pt x="3610707" y="1846496"/>
                    <a:pt x="3358774" y="2098429"/>
                    <a:pt x="3048000" y="2098429"/>
                  </a:cubicBezTo>
                  <a:cubicBezTo>
                    <a:pt x="3009154" y="2098429"/>
                    <a:pt x="2971226" y="2094493"/>
                    <a:pt x="2934595" y="2086997"/>
                  </a:cubicBezTo>
                  <a:lnTo>
                    <a:pt x="2841470" y="2058089"/>
                  </a:lnTo>
                  <a:lnTo>
                    <a:pt x="2778805" y="2134039"/>
                  </a:lnTo>
                  <a:cubicBezTo>
                    <a:pt x="2663186" y="2249659"/>
                    <a:pt x="2503459" y="2321171"/>
                    <a:pt x="2327029" y="2321171"/>
                  </a:cubicBezTo>
                  <a:cubicBezTo>
                    <a:pt x="2161626" y="2321171"/>
                    <a:pt x="2010904" y="2258319"/>
                    <a:pt x="1897442" y="2155195"/>
                  </a:cubicBezTo>
                  <a:lnTo>
                    <a:pt x="1878393" y="2135215"/>
                  </a:lnTo>
                  <a:lnTo>
                    <a:pt x="1860361" y="2168437"/>
                  </a:lnTo>
                  <a:cubicBezTo>
                    <a:pt x="1745544" y="2338387"/>
                    <a:pt x="1551105" y="2450125"/>
                    <a:pt x="1330568" y="2450125"/>
                  </a:cubicBezTo>
                  <a:cubicBezTo>
                    <a:pt x="1110031" y="2450125"/>
                    <a:pt x="915592" y="2338387"/>
                    <a:pt x="800775" y="2168437"/>
                  </a:cubicBezTo>
                  <a:lnTo>
                    <a:pt x="771869" y="2115180"/>
                  </a:lnTo>
                  <a:lnTo>
                    <a:pt x="753583" y="2120856"/>
                  </a:lnTo>
                  <a:cubicBezTo>
                    <a:pt x="712755" y="2129211"/>
                    <a:pt x="670482" y="2133598"/>
                    <a:pt x="627184" y="2133598"/>
                  </a:cubicBezTo>
                  <a:cubicBezTo>
                    <a:pt x="280800" y="2133598"/>
                    <a:pt x="0" y="1852798"/>
                    <a:pt x="0" y="1506414"/>
                  </a:cubicBezTo>
                  <a:cubicBezTo>
                    <a:pt x="0" y="1246626"/>
                    <a:pt x="157950" y="1023729"/>
                    <a:pt x="383056" y="928517"/>
                  </a:cubicBezTo>
                  <a:lnTo>
                    <a:pt x="424632" y="915611"/>
                  </a:lnTo>
                  <a:lnTo>
                    <a:pt x="427023" y="868268"/>
                  </a:lnTo>
                  <a:cubicBezTo>
                    <a:pt x="476551" y="380575"/>
                    <a:pt x="888424" y="0"/>
                    <a:pt x="1389184" y="0"/>
                  </a:cubicBezTo>
                  <a:close/>
                </a:path>
              </a:pathLst>
            </a:custGeom>
            <a:solidFill>
              <a:schemeClr val="bg1"/>
            </a:solidFill>
            <a:ln w="19050">
              <a:solidFill>
                <a:srgbClr val="91F0FD"/>
              </a:solidFill>
            </a:ln>
            <a:effectLst>
              <a:innerShdw blurRad="355600" dist="114300" dir="3600000">
                <a:srgbClr val="19B4C9">
                  <a:alpha val="71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sp>
        <p:nvSpPr>
          <p:cNvPr id="17" name="任意多边形 79">
            <a:extLst>
              <a:ext uri="{FF2B5EF4-FFF2-40B4-BE49-F238E27FC236}">
                <a16:creationId xmlns:a16="http://schemas.microsoft.com/office/drawing/2014/main" id="{CAD8A043-B6B9-49DE-A338-1320974A500E}"/>
              </a:ext>
            </a:extLst>
          </p:cNvPr>
          <p:cNvSpPr/>
          <p:nvPr/>
        </p:nvSpPr>
        <p:spPr>
          <a:xfrm>
            <a:off x="8043962" y="738003"/>
            <a:ext cx="1211408" cy="759043"/>
          </a:xfrm>
          <a:custGeom>
            <a:avLst/>
            <a:gdLst>
              <a:gd name="connsiteX0" fmla="*/ 1389184 w 3610707"/>
              <a:gd name="connsiteY0" fmla="*/ 0 h 2450125"/>
              <a:gd name="connsiteX1" fmla="*/ 2191163 w 3610707"/>
              <a:gd name="connsiteY1" fmla="*/ 426409 h 2450125"/>
              <a:gd name="connsiteX2" fmla="*/ 2262626 w 3610707"/>
              <a:gd name="connsiteY2" fmla="*/ 558069 h 2450125"/>
              <a:gd name="connsiteX3" fmla="*/ 2332890 w 3610707"/>
              <a:gd name="connsiteY3" fmla="*/ 550986 h 2450125"/>
              <a:gd name="connsiteX4" fmla="*/ 2894584 w 3610707"/>
              <a:gd name="connsiteY4" fmla="*/ 923302 h 2450125"/>
              <a:gd name="connsiteX5" fmla="*/ 2915413 w 3610707"/>
              <a:gd name="connsiteY5" fmla="*/ 990402 h 2450125"/>
              <a:gd name="connsiteX6" fmla="*/ 2934595 w 3610707"/>
              <a:gd name="connsiteY6" fmla="*/ 984447 h 2450125"/>
              <a:gd name="connsiteX7" fmla="*/ 3048000 w 3610707"/>
              <a:gd name="connsiteY7" fmla="*/ 973015 h 2450125"/>
              <a:gd name="connsiteX8" fmla="*/ 3610707 w 3610707"/>
              <a:gd name="connsiteY8" fmla="*/ 1535722 h 2450125"/>
              <a:gd name="connsiteX9" fmla="*/ 3048000 w 3610707"/>
              <a:gd name="connsiteY9" fmla="*/ 2098429 h 2450125"/>
              <a:gd name="connsiteX10" fmla="*/ 2934595 w 3610707"/>
              <a:gd name="connsiteY10" fmla="*/ 2086997 h 2450125"/>
              <a:gd name="connsiteX11" fmla="*/ 2841470 w 3610707"/>
              <a:gd name="connsiteY11" fmla="*/ 2058089 h 2450125"/>
              <a:gd name="connsiteX12" fmla="*/ 2778805 w 3610707"/>
              <a:gd name="connsiteY12" fmla="*/ 2134039 h 2450125"/>
              <a:gd name="connsiteX13" fmla="*/ 2327029 w 3610707"/>
              <a:gd name="connsiteY13" fmla="*/ 2321171 h 2450125"/>
              <a:gd name="connsiteX14" fmla="*/ 1897442 w 3610707"/>
              <a:gd name="connsiteY14" fmla="*/ 2155195 h 2450125"/>
              <a:gd name="connsiteX15" fmla="*/ 1878393 w 3610707"/>
              <a:gd name="connsiteY15" fmla="*/ 2135215 h 2450125"/>
              <a:gd name="connsiteX16" fmla="*/ 1860361 w 3610707"/>
              <a:gd name="connsiteY16" fmla="*/ 2168437 h 2450125"/>
              <a:gd name="connsiteX17" fmla="*/ 1330568 w 3610707"/>
              <a:gd name="connsiteY17" fmla="*/ 2450125 h 2450125"/>
              <a:gd name="connsiteX18" fmla="*/ 800775 w 3610707"/>
              <a:gd name="connsiteY18" fmla="*/ 2168437 h 2450125"/>
              <a:gd name="connsiteX19" fmla="*/ 771869 w 3610707"/>
              <a:gd name="connsiteY19" fmla="*/ 2115180 h 2450125"/>
              <a:gd name="connsiteX20" fmla="*/ 753583 w 3610707"/>
              <a:gd name="connsiteY20" fmla="*/ 2120856 h 2450125"/>
              <a:gd name="connsiteX21" fmla="*/ 627184 w 3610707"/>
              <a:gd name="connsiteY21" fmla="*/ 2133598 h 2450125"/>
              <a:gd name="connsiteX22" fmla="*/ 0 w 3610707"/>
              <a:gd name="connsiteY22" fmla="*/ 1506414 h 2450125"/>
              <a:gd name="connsiteX23" fmla="*/ 383056 w 3610707"/>
              <a:gd name="connsiteY23" fmla="*/ 928517 h 2450125"/>
              <a:gd name="connsiteX24" fmla="*/ 424632 w 3610707"/>
              <a:gd name="connsiteY24" fmla="*/ 915611 h 2450125"/>
              <a:gd name="connsiteX25" fmla="*/ 427023 w 3610707"/>
              <a:gd name="connsiteY25" fmla="*/ 868268 h 2450125"/>
              <a:gd name="connsiteX26" fmla="*/ 1389184 w 3610707"/>
              <a:gd name="connsiteY26" fmla="*/ 0 h 2450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610707" h="2450125">
                <a:moveTo>
                  <a:pt x="1389184" y="0"/>
                </a:moveTo>
                <a:cubicBezTo>
                  <a:pt x="1723024" y="0"/>
                  <a:pt x="2017359" y="169144"/>
                  <a:pt x="2191163" y="426409"/>
                </a:cubicBezTo>
                <a:lnTo>
                  <a:pt x="2262626" y="558069"/>
                </a:lnTo>
                <a:lnTo>
                  <a:pt x="2332890" y="550986"/>
                </a:lnTo>
                <a:cubicBezTo>
                  <a:pt x="2585394" y="550986"/>
                  <a:pt x="2802042" y="704507"/>
                  <a:pt x="2894584" y="923302"/>
                </a:cubicBezTo>
                <a:lnTo>
                  <a:pt x="2915413" y="990402"/>
                </a:lnTo>
                <a:lnTo>
                  <a:pt x="2934595" y="984447"/>
                </a:lnTo>
                <a:cubicBezTo>
                  <a:pt x="2971226" y="976951"/>
                  <a:pt x="3009154" y="973015"/>
                  <a:pt x="3048000" y="973015"/>
                </a:cubicBezTo>
                <a:cubicBezTo>
                  <a:pt x="3358774" y="973015"/>
                  <a:pt x="3610707" y="1224948"/>
                  <a:pt x="3610707" y="1535722"/>
                </a:cubicBezTo>
                <a:cubicBezTo>
                  <a:pt x="3610707" y="1846496"/>
                  <a:pt x="3358774" y="2098429"/>
                  <a:pt x="3048000" y="2098429"/>
                </a:cubicBezTo>
                <a:cubicBezTo>
                  <a:pt x="3009154" y="2098429"/>
                  <a:pt x="2971226" y="2094493"/>
                  <a:pt x="2934595" y="2086997"/>
                </a:cubicBezTo>
                <a:lnTo>
                  <a:pt x="2841470" y="2058089"/>
                </a:lnTo>
                <a:lnTo>
                  <a:pt x="2778805" y="2134039"/>
                </a:lnTo>
                <a:cubicBezTo>
                  <a:pt x="2663186" y="2249659"/>
                  <a:pt x="2503459" y="2321171"/>
                  <a:pt x="2327029" y="2321171"/>
                </a:cubicBezTo>
                <a:cubicBezTo>
                  <a:pt x="2161626" y="2321171"/>
                  <a:pt x="2010904" y="2258319"/>
                  <a:pt x="1897442" y="2155195"/>
                </a:cubicBezTo>
                <a:lnTo>
                  <a:pt x="1878393" y="2135215"/>
                </a:lnTo>
                <a:lnTo>
                  <a:pt x="1860361" y="2168437"/>
                </a:lnTo>
                <a:cubicBezTo>
                  <a:pt x="1745544" y="2338387"/>
                  <a:pt x="1551105" y="2450125"/>
                  <a:pt x="1330568" y="2450125"/>
                </a:cubicBezTo>
                <a:cubicBezTo>
                  <a:pt x="1110031" y="2450125"/>
                  <a:pt x="915592" y="2338387"/>
                  <a:pt x="800775" y="2168437"/>
                </a:cubicBezTo>
                <a:lnTo>
                  <a:pt x="771869" y="2115180"/>
                </a:lnTo>
                <a:lnTo>
                  <a:pt x="753583" y="2120856"/>
                </a:lnTo>
                <a:cubicBezTo>
                  <a:pt x="712755" y="2129211"/>
                  <a:pt x="670482" y="2133598"/>
                  <a:pt x="627184" y="2133598"/>
                </a:cubicBezTo>
                <a:cubicBezTo>
                  <a:pt x="280800" y="2133598"/>
                  <a:pt x="0" y="1852798"/>
                  <a:pt x="0" y="1506414"/>
                </a:cubicBezTo>
                <a:cubicBezTo>
                  <a:pt x="0" y="1246626"/>
                  <a:pt x="157950" y="1023729"/>
                  <a:pt x="383056" y="928517"/>
                </a:cubicBezTo>
                <a:lnTo>
                  <a:pt x="424632" y="915611"/>
                </a:lnTo>
                <a:lnTo>
                  <a:pt x="427023" y="868268"/>
                </a:lnTo>
                <a:cubicBezTo>
                  <a:pt x="476551" y="380575"/>
                  <a:pt x="888424" y="0"/>
                  <a:pt x="1389184" y="0"/>
                </a:cubicBezTo>
                <a:close/>
              </a:path>
            </a:pathLst>
          </a:custGeom>
          <a:solidFill>
            <a:schemeClr val="bg1"/>
          </a:solidFill>
          <a:ln w="19050">
            <a:solidFill>
              <a:srgbClr val="91F0FD"/>
            </a:solidFill>
          </a:ln>
          <a:effectLst>
            <a:innerShdw blurRad="355600" dist="114300" dir="3600000">
              <a:srgbClr val="19B4C9">
                <a:alpha val="71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Tree>
    <p:extLst>
      <p:ext uri="{BB962C8B-B14F-4D97-AF65-F5344CB8AC3E}">
        <p14:creationId xmlns:p14="http://schemas.microsoft.com/office/powerpoint/2010/main" val="2653635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750" fill="hold"/>
                                        <p:tgtEl>
                                          <p:spTgt spid="9"/>
                                        </p:tgtEl>
                                        <p:attrNameLst>
                                          <p:attrName>ppt_x</p:attrName>
                                        </p:attrNameLst>
                                      </p:cBhvr>
                                      <p:tavLst>
                                        <p:tav tm="0">
                                          <p:val>
                                            <p:strVal val="#ppt_x"/>
                                          </p:val>
                                        </p:tav>
                                        <p:tav tm="100000">
                                          <p:val>
                                            <p:strVal val="#ppt_x"/>
                                          </p:val>
                                        </p:tav>
                                      </p:tavLst>
                                    </p:anim>
                                    <p:anim calcmode="lin" valueType="num">
                                      <p:cBhvr additive="base">
                                        <p:cTn id="8" dur="75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750" fill="hold"/>
                                        <p:tgtEl>
                                          <p:spTgt spid="10"/>
                                        </p:tgtEl>
                                        <p:attrNameLst>
                                          <p:attrName>ppt_x</p:attrName>
                                        </p:attrNameLst>
                                      </p:cBhvr>
                                      <p:tavLst>
                                        <p:tav tm="0">
                                          <p:val>
                                            <p:strVal val="#ppt_x"/>
                                          </p:val>
                                        </p:tav>
                                        <p:tav tm="100000">
                                          <p:val>
                                            <p:strVal val="#ppt_x"/>
                                          </p:val>
                                        </p:tav>
                                      </p:tavLst>
                                    </p:anim>
                                    <p:anim calcmode="lin" valueType="num">
                                      <p:cBhvr additive="base">
                                        <p:cTn id="12" dur="75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3"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
                                        <p:tgtEl>
                                          <p:spTgt spid="6"/>
                                        </p:tgtEl>
                                      </p:cBhvr>
                                    </p:animEffect>
                                    <p:anim calcmode="lin" valueType="num">
                                      <p:cBhvr>
                                        <p:cTn id="18" dur="400" fill="hold"/>
                                        <p:tgtEl>
                                          <p:spTgt spid="6"/>
                                        </p:tgtEl>
                                        <p:attrNameLst>
                                          <p:attrName>ppt_x</p:attrName>
                                        </p:attrNameLst>
                                      </p:cBhvr>
                                      <p:tavLst>
                                        <p:tav tm="0">
                                          <p:val>
                                            <p:strVal val="#ppt_x"/>
                                          </p:val>
                                        </p:tav>
                                        <p:tav tm="100000">
                                          <p:val>
                                            <p:strVal val="#ppt_x"/>
                                          </p:val>
                                        </p:tav>
                                      </p:tavLst>
                                    </p:anim>
                                    <p:anim calcmode="lin" valueType="num">
                                      <p:cBhvr>
                                        <p:cTn id="19" dur="400" fill="hold"/>
                                        <p:tgtEl>
                                          <p:spTgt spid="6"/>
                                        </p:tgtEl>
                                        <p:attrNameLst>
                                          <p:attrName>ppt_y</p:attrName>
                                        </p:attrNameLst>
                                      </p:cBhvr>
                                      <p:tavLst>
                                        <p:tav tm="0">
                                          <p:val>
                                            <p:strVal val="#ppt_y+0.31"/>
                                          </p:val>
                                        </p:tav>
                                        <p:tav tm="100000">
                                          <p:val>
                                            <p:strVal val="#ppt_y+0.31"/>
                                          </p:val>
                                        </p:tav>
                                      </p:tavLst>
                                    </p:anim>
                                    <p:anim calcmode="lin" valueType="num">
                                      <p:cBhvr>
                                        <p:cTn id="20" dur="600" decel="50000" fill="hold">
                                          <p:stCondLst>
                                            <p:cond delay="400"/>
                                          </p:stCondLst>
                                        </p:cTn>
                                        <p:tgtEl>
                                          <p:spTgt spid="6"/>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1" dur="600" decel="50000" fill="hold">
                                          <p:stCondLst>
                                            <p:cond delay="400"/>
                                          </p:stCondLst>
                                        </p:cTn>
                                        <p:tgtEl>
                                          <p:spTgt spid="6"/>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par>
                          <p:cTn id="22" fill="hold">
                            <p:stCondLst>
                              <p:cond delay="1000"/>
                            </p:stCondLst>
                            <p:childTnLst>
                              <p:par>
                                <p:cTn id="23" presetID="25" presetClass="entr" presetSubtype="0" fill="hold" grpId="0" nodeType="after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p:cTn id="25" dur="500" decel="50000" fill="hold">
                                          <p:stCondLst>
                                            <p:cond delay="0"/>
                                          </p:stCondLst>
                                        </p:cTn>
                                        <p:tgtEl>
                                          <p:spTgt spid="5"/>
                                        </p:tgtEl>
                                        <p:attrNameLst>
                                          <p:attrName>style.rotation</p:attrName>
                                        </p:attrNameLst>
                                      </p:cBhvr>
                                      <p:tavLst>
                                        <p:tav tm="0">
                                          <p:val>
                                            <p:fltVal val="-90"/>
                                          </p:val>
                                        </p:tav>
                                        <p:tav tm="100000">
                                          <p:val>
                                            <p:fltVal val="0"/>
                                          </p:val>
                                        </p:tav>
                                      </p:tavLst>
                                    </p:anim>
                                    <p:anim calcmode="lin" valueType="num">
                                      <p:cBhvr>
                                        <p:cTn id="26" dur="500" decel="50000" fill="hold">
                                          <p:stCondLst>
                                            <p:cond delay="0"/>
                                          </p:stCondLst>
                                        </p:cTn>
                                        <p:tgtEl>
                                          <p:spTgt spid="5"/>
                                        </p:tgtEl>
                                        <p:attrNameLst>
                                          <p:attrName>ppt_w</p:attrName>
                                        </p:attrNameLst>
                                      </p:cBhvr>
                                      <p:tavLst>
                                        <p:tav tm="0">
                                          <p:val>
                                            <p:strVal val="#ppt_w"/>
                                          </p:val>
                                        </p:tav>
                                        <p:tav tm="100000">
                                          <p:val>
                                            <p:strVal val="#ppt_w*.05"/>
                                          </p:val>
                                        </p:tav>
                                      </p:tavLst>
                                    </p:anim>
                                    <p:anim calcmode="lin" valueType="num">
                                      <p:cBhvr>
                                        <p:cTn id="27" dur="500" accel="50000" fill="hold">
                                          <p:stCondLst>
                                            <p:cond delay="500"/>
                                          </p:stCondLst>
                                        </p:cTn>
                                        <p:tgtEl>
                                          <p:spTgt spid="5"/>
                                        </p:tgtEl>
                                        <p:attrNameLst>
                                          <p:attrName>ppt_w</p:attrName>
                                        </p:attrNameLst>
                                      </p:cBhvr>
                                      <p:tavLst>
                                        <p:tav tm="0">
                                          <p:val>
                                            <p:strVal val="#ppt_w*.05"/>
                                          </p:val>
                                        </p:tav>
                                        <p:tav tm="100000">
                                          <p:val>
                                            <p:strVal val="#ppt_w"/>
                                          </p:val>
                                        </p:tav>
                                      </p:tavLst>
                                    </p:anim>
                                    <p:anim calcmode="lin" valueType="num">
                                      <p:cBhvr>
                                        <p:cTn id="28" dur="1000" fill="hold"/>
                                        <p:tgtEl>
                                          <p:spTgt spid="5"/>
                                        </p:tgtEl>
                                        <p:attrNameLst>
                                          <p:attrName>ppt_h</p:attrName>
                                        </p:attrNameLst>
                                      </p:cBhvr>
                                      <p:tavLst>
                                        <p:tav tm="0">
                                          <p:val>
                                            <p:strVal val="#ppt_h"/>
                                          </p:val>
                                        </p:tav>
                                        <p:tav tm="100000">
                                          <p:val>
                                            <p:strVal val="#ppt_h"/>
                                          </p:val>
                                        </p:tav>
                                      </p:tavLst>
                                    </p:anim>
                                    <p:anim calcmode="lin" valueType="num">
                                      <p:cBhvr>
                                        <p:cTn id="29" dur="500" decel="50000" fill="hold">
                                          <p:stCondLst>
                                            <p:cond delay="0"/>
                                          </p:stCondLst>
                                        </p:cTn>
                                        <p:tgtEl>
                                          <p:spTgt spid="5"/>
                                        </p:tgtEl>
                                        <p:attrNameLst>
                                          <p:attrName>ppt_x</p:attrName>
                                        </p:attrNameLst>
                                      </p:cBhvr>
                                      <p:tavLst>
                                        <p:tav tm="0">
                                          <p:val>
                                            <p:strVal val="#ppt_x+.4"/>
                                          </p:val>
                                        </p:tav>
                                        <p:tav tm="100000">
                                          <p:val>
                                            <p:strVal val="#ppt_x"/>
                                          </p:val>
                                        </p:tav>
                                      </p:tavLst>
                                    </p:anim>
                                    <p:anim calcmode="lin" valueType="num">
                                      <p:cBhvr>
                                        <p:cTn id="30" dur="500" decel="50000" fill="hold">
                                          <p:stCondLst>
                                            <p:cond delay="0"/>
                                          </p:stCondLst>
                                        </p:cTn>
                                        <p:tgtEl>
                                          <p:spTgt spid="5"/>
                                        </p:tgtEl>
                                        <p:attrNameLst>
                                          <p:attrName>ppt_y</p:attrName>
                                        </p:attrNameLst>
                                      </p:cBhvr>
                                      <p:tavLst>
                                        <p:tav tm="0">
                                          <p:val>
                                            <p:strVal val="#ppt_y-.2"/>
                                          </p:val>
                                        </p:tav>
                                        <p:tav tm="100000">
                                          <p:val>
                                            <p:strVal val="#ppt_y+.1"/>
                                          </p:val>
                                        </p:tav>
                                      </p:tavLst>
                                    </p:anim>
                                    <p:anim calcmode="lin" valueType="num">
                                      <p:cBhvr>
                                        <p:cTn id="31" dur="500" accel="50000" fill="hold">
                                          <p:stCondLst>
                                            <p:cond delay="500"/>
                                          </p:stCondLst>
                                        </p:cTn>
                                        <p:tgtEl>
                                          <p:spTgt spid="5"/>
                                        </p:tgtEl>
                                        <p:attrNameLst>
                                          <p:attrName>ppt_y</p:attrName>
                                        </p:attrNameLst>
                                      </p:cBhvr>
                                      <p:tavLst>
                                        <p:tav tm="0">
                                          <p:val>
                                            <p:strVal val="#ppt_y+.1"/>
                                          </p:val>
                                        </p:tav>
                                        <p:tav tm="100000">
                                          <p:val>
                                            <p:strVal val="#ppt_y"/>
                                          </p:val>
                                        </p:tav>
                                      </p:tavLst>
                                    </p:anim>
                                    <p:animEffect transition="in" filter="fade">
                                      <p:cBhvr>
                                        <p:cTn id="32" dur="1000" decel="50000">
                                          <p:stCondLst>
                                            <p:cond delay="0"/>
                                          </p:stCondLst>
                                        </p:cTn>
                                        <p:tgtEl>
                                          <p:spTgt spid="5"/>
                                        </p:tgtEl>
                                      </p:cBhvr>
                                    </p:animEffect>
                                  </p:childTnLst>
                                </p:cTn>
                              </p:par>
                            </p:childTnLst>
                          </p:cTn>
                        </p:par>
                        <p:par>
                          <p:cTn id="33" fill="hold">
                            <p:stCondLst>
                              <p:cond delay="2000"/>
                            </p:stCondLst>
                            <p:childTnLst>
                              <p:par>
                                <p:cTn id="34" presetID="2" presetClass="entr" presetSubtype="2" fill="hold" nodeType="afterEffect">
                                  <p:stCondLst>
                                    <p:cond delay="0"/>
                                  </p:stCondLst>
                                  <p:childTnLst>
                                    <p:set>
                                      <p:cBhvr>
                                        <p:cTn id="35" dur="1" fill="hold">
                                          <p:stCondLst>
                                            <p:cond delay="0"/>
                                          </p:stCondLst>
                                        </p:cTn>
                                        <p:tgtEl>
                                          <p:spTgt spid="8"/>
                                        </p:tgtEl>
                                        <p:attrNameLst>
                                          <p:attrName>style.visibility</p:attrName>
                                        </p:attrNameLst>
                                      </p:cBhvr>
                                      <p:to>
                                        <p:strVal val="visible"/>
                                      </p:to>
                                    </p:set>
                                    <p:anim calcmode="lin" valueType="num">
                                      <p:cBhvr additive="base">
                                        <p:cTn id="36" dur="1500" fill="hold"/>
                                        <p:tgtEl>
                                          <p:spTgt spid="8"/>
                                        </p:tgtEl>
                                        <p:attrNameLst>
                                          <p:attrName>ppt_x</p:attrName>
                                        </p:attrNameLst>
                                      </p:cBhvr>
                                      <p:tavLst>
                                        <p:tav tm="0">
                                          <p:val>
                                            <p:strVal val="1+#ppt_w/2"/>
                                          </p:val>
                                        </p:tav>
                                        <p:tav tm="100000">
                                          <p:val>
                                            <p:strVal val="#ppt_x"/>
                                          </p:val>
                                        </p:tav>
                                      </p:tavLst>
                                    </p:anim>
                                    <p:anim calcmode="lin" valueType="num">
                                      <p:cBhvr additive="base">
                                        <p:cTn id="37" dur="1500" fill="hold"/>
                                        <p:tgtEl>
                                          <p:spTgt spid="8"/>
                                        </p:tgtEl>
                                        <p:attrNameLst>
                                          <p:attrName>ppt_y</p:attrName>
                                        </p:attrNameLst>
                                      </p:cBhvr>
                                      <p:tavLst>
                                        <p:tav tm="0">
                                          <p:val>
                                            <p:strVal val="#ppt_y"/>
                                          </p:val>
                                        </p:tav>
                                        <p:tav tm="100000">
                                          <p:val>
                                            <p:strVal val="#ppt_y"/>
                                          </p:val>
                                        </p:tav>
                                      </p:tavLst>
                                    </p:anim>
                                  </p:childTnLst>
                                </p:cTn>
                              </p:par>
                            </p:childTnLst>
                          </p:cTn>
                        </p:par>
                        <p:par>
                          <p:cTn id="38" fill="hold">
                            <p:stCondLst>
                              <p:cond delay="3500"/>
                            </p:stCondLst>
                            <p:childTnLst>
                              <p:par>
                                <p:cTn id="39" presetID="53" presetClass="entr" presetSubtype="16" fill="hold" nodeType="afterEffect">
                                  <p:stCondLst>
                                    <p:cond delay="0"/>
                                  </p:stCondLst>
                                  <p:childTnLst>
                                    <p:set>
                                      <p:cBhvr>
                                        <p:cTn id="40" dur="1" fill="hold">
                                          <p:stCondLst>
                                            <p:cond delay="0"/>
                                          </p:stCondLst>
                                        </p:cTn>
                                        <p:tgtEl>
                                          <p:spTgt spid="11"/>
                                        </p:tgtEl>
                                        <p:attrNameLst>
                                          <p:attrName>style.visibility</p:attrName>
                                        </p:attrNameLst>
                                      </p:cBhvr>
                                      <p:to>
                                        <p:strVal val="visible"/>
                                      </p:to>
                                    </p:set>
                                    <p:anim calcmode="lin" valueType="num">
                                      <p:cBhvr>
                                        <p:cTn id="41" dur="750" fill="hold"/>
                                        <p:tgtEl>
                                          <p:spTgt spid="11"/>
                                        </p:tgtEl>
                                        <p:attrNameLst>
                                          <p:attrName>ppt_w</p:attrName>
                                        </p:attrNameLst>
                                      </p:cBhvr>
                                      <p:tavLst>
                                        <p:tav tm="0">
                                          <p:val>
                                            <p:fltVal val="0"/>
                                          </p:val>
                                        </p:tav>
                                        <p:tav tm="100000">
                                          <p:val>
                                            <p:strVal val="#ppt_w"/>
                                          </p:val>
                                        </p:tav>
                                      </p:tavLst>
                                    </p:anim>
                                    <p:anim calcmode="lin" valueType="num">
                                      <p:cBhvr>
                                        <p:cTn id="42" dur="750" fill="hold"/>
                                        <p:tgtEl>
                                          <p:spTgt spid="11"/>
                                        </p:tgtEl>
                                        <p:attrNameLst>
                                          <p:attrName>ppt_h</p:attrName>
                                        </p:attrNameLst>
                                      </p:cBhvr>
                                      <p:tavLst>
                                        <p:tav tm="0">
                                          <p:val>
                                            <p:fltVal val="0"/>
                                          </p:val>
                                        </p:tav>
                                        <p:tav tm="100000">
                                          <p:val>
                                            <p:strVal val="#ppt_h"/>
                                          </p:val>
                                        </p:tav>
                                      </p:tavLst>
                                    </p:anim>
                                    <p:animEffect transition="in" filter="fade">
                                      <p:cBhvr>
                                        <p:cTn id="43" dur="750"/>
                                        <p:tgtEl>
                                          <p:spTgt spid="11"/>
                                        </p:tgtEl>
                                      </p:cBhvr>
                                    </p:animEffect>
                                  </p:childTnLst>
                                </p:cTn>
                              </p:par>
                            </p:childTnLst>
                          </p:cTn>
                        </p:par>
                        <p:par>
                          <p:cTn id="44" fill="hold">
                            <p:stCondLst>
                              <p:cond delay="4250"/>
                            </p:stCondLst>
                            <p:childTnLst>
                              <p:par>
                                <p:cTn id="45" presetID="53" presetClass="entr" presetSubtype="16" fill="hold" nodeType="afterEffect">
                                  <p:stCondLst>
                                    <p:cond delay="0"/>
                                  </p:stCondLst>
                                  <p:childTnLst>
                                    <p:set>
                                      <p:cBhvr>
                                        <p:cTn id="46" dur="1" fill="hold">
                                          <p:stCondLst>
                                            <p:cond delay="0"/>
                                          </p:stCondLst>
                                        </p:cTn>
                                        <p:tgtEl>
                                          <p:spTgt spid="14"/>
                                        </p:tgtEl>
                                        <p:attrNameLst>
                                          <p:attrName>style.visibility</p:attrName>
                                        </p:attrNameLst>
                                      </p:cBhvr>
                                      <p:to>
                                        <p:strVal val="visible"/>
                                      </p:to>
                                    </p:set>
                                    <p:anim calcmode="lin" valueType="num">
                                      <p:cBhvr>
                                        <p:cTn id="47" dur="750" fill="hold"/>
                                        <p:tgtEl>
                                          <p:spTgt spid="14"/>
                                        </p:tgtEl>
                                        <p:attrNameLst>
                                          <p:attrName>ppt_w</p:attrName>
                                        </p:attrNameLst>
                                      </p:cBhvr>
                                      <p:tavLst>
                                        <p:tav tm="0">
                                          <p:val>
                                            <p:fltVal val="0"/>
                                          </p:val>
                                        </p:tav>
                                        <p:tav tm="100000">
                                          <p:val>
                                            <p:strVal val="#ppt_w"/>
                                          </p:val>
                                        </p:tav>
                                      </p:tavLst>
                                    </p:anim>
                                    <p:anim calcmode="lin" valueType="num">
                                      <p:cBhvr>
                                        <p:cTn id="48" dur="750" fill="hold"/>
                                        <p:tgtEl>
                                          <p:spTgt spid="14"/>
                                        </p:tgtEl>
                                        <p:attrNameLst>
                                          <p:attrName>ppt_h</p:attrName>
                                        </p:attrNameLst>
                                      </p:cBhvr>
                                      <p:tavLst>
                                        <p:tav tm="0">
                                          <p:val>
                                            <p:fltVal val="0"/>
                                          </p:val>
                                        </p:tav>
                                        <p:tav tm="100000">
                                          <p:val>
                                            <p:strVal val="#ppt_h"/>
                                          </p:val>
                                        </p:tav>
                                      </p:tavLst>
                                    </p:anim>
                                    <p:animEffect transition="in" filter="fade">
                                      <p:cBhvr>
                                        <p:cTn id="49" dur="750"/>
                                        <p:tgtEl>
                                          <p:spTgt spid="14"/>
                                        </p:tgtEl>
                                      </p:cBhvr>
                                    </p:animEffect>
                                  </p:childTnLst>
                                </p:cTn>
                              </p:par>
                              <p:par>
                                <p:cTn id="50" presetID="53" presetClass="entr" presetSubtype="16" fill="hold" grpId="0" nodeType="withEffect">
                                  <p:stCondLst>
                                    <p:cond delay="0"/>
                                  </p:stCondLst>
                                  <p:childTnLst>
                                    <p:set>
                                      <p:cBhvr>
                                        <p:cTn id="51" dur="1" fill="hold">
                                          <p:stCondLst>
                                            <p:cond delay="0"/>
                                          </p:stCondLst>
                                        </p:cTn>
                                        <p:tgtEl>
                                          <p:spTgt spid="17"/>
                                        </p:tgtEl>
                                        <p:attrNameLst>
                                          <p:attrName>style.visibility</p:attrName>
                                        </p:attrNameLst>
                                      </p:cBhvr>
                                      <p:to>
                                        <p:strVal val="visible"/>
                                      </p:to>
                                    </p:set>
                                    <p:anim calcmode="lin" valueType="num">
                                      <p:cBhvr>
                                        <p:cTn id="52" dur="500" fill="hold"/>
                                        <p:tgtEl>
                                          <p:spTgt spid="17"/>
                                        </p:tgtEl>
                                        <p:attrNameLst>
                                          <p:attrName>ppt_w</p:attrName>
                                        </p:attrNameLst>
                                      </p:cBhvr>
                                      <p:tavLst>
                                        <p:tav tm="0">
                                          <p:val>
                                            <p:fltVal val="0"/>
                                          </p:val>
                                        </p:tav>
                                        <p:tav tm="100000">
                                          <p:val>
                                            <p:strVal val="#ppt_w"/>
                                          </p:val>
                                        </p:tav>
                                      </p:tavLst>
                                    </p:anim>
                                    <p:anim calcmode="lin" valueType="num">
                                      <p:cBhvr>
                                        <p:cTn id="53" dur="500" fill="hold"/>
                                        <p:tgtEl>
                                          <p:spTgt spid="17"/>
                                        </p:tgtEl>
                                        <p:attrNameLst>
                                          <p:attrName>ppt_h</p:attrName>
                                        </p:attrNameLst>
                                      </p:cBhvr>
                                      <p:tavLst>
                                        <p:tav tm="0">
                                          <p:val>
                                            <p:fltVal val="0"/>
                                          </p:val>
                                        </p:tav>
                                        <p:tav tm="100000">
                                          <p:val>
                                            <p:strVal val="#ppt_h"/>
                                          </p:val>
                                        </p:tav>
                                      </p:tavLst>
                                    </p:anim>
                                    <p:animEffect transition="in" filter="fade">
                                      <p:cBhvr>
                                        <p:cTn id="5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5" grpId="0"/>
      <p:bldP spid="6" grpId="0"/>
      <p:bldP spid="17"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CC2008E-CA83-484F-A9EC-15762664CB3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728" t="12953" r="3240" b="19470"/>
          <a:stretch/>
        </p:blipFill>
        <p:spPr>
          <a:xfrm>
            <a:off x="0" y="-1669"/>
            <a:ext cx="12192000" cy="6848746"/>
          </a:xfrm>
          <a:prstGeom prst="rect">
            <a:avLst/>
          </a:prstGeom>
        </p:spPr>
      </p:pic>
      <p:grpSp>
        <p:nvGrpSpPr>
          <p:cNvPr id="9" name="Group 8">
            <a:extLst>
              <a:ext uri="{FF2B5EF4-FFF2-40B4-BE49-F238E27FC236}">
                <a16:creationId xmlns:a16="http://schemas.microsoft.com/office/drawing/2014/main" id="{54DA566D-E98B-49E9-BF81-AA00CEDF2A80}"/>
              </a:ext>
            </a:extLst>
          </p:cNvPr>
          <p:cNvGrpSpPr/>
          <p:nvPr/>
        </p:nvGrpSpPr>
        <p:grpSpPr>
          <a:xfrm>
            <a:off x="68736" y="109083"/>
            <a:ext cx="5293000" cy="2945751"/>
            <a:chOff x="-174416" y="1092864"/>
            <a:chExt cx="5293000" cy="2945751"/>
          </a:xfrm>
        </p:grpSpPr>
        <p:pic>
          <p:nvPicPr>
            <p:cNvPr id="8" name="图片 28">
              <a:extLst>
                <a:ext uri="{FF2B5EF4-FFF2-40B4-BE49-F238E27FC236}">
                  <a16:creationId xmlns:a16="http://schemas.microsoft.com/office/drawing/2014/main" id="{8760934D-455B-4A22-B0D6-CA2F2C581D24}"/>
                </a:ext>
              </a:extLst>
            </p:cNvPr>
            <p:cNvPicPr>
              <a:picLocks noChangeAspect="1"/>
            </p:cNvPicPr>
            <p:nvPr/>
          </p:nvPicPr>
          <p:blipFill>
            <a:blip r:embed="rId5"/>
            <a:stretch>
              <a:fillRect/>
            </a:stretch>
          </p:blipFill>
          <p:spPr>
            <a:xfrm rot="21351888">
              <a:off x="-174416" y="1092864"/>
              <a:ext cx="5293000" cy="2945751"/>
            </a:xfrm>
            <a:prstGeom prst="rect">
              <a:avLst/>
            </a:prstGeom>
          </p:spPr>
        </p:pic>
        <p:sp>
          <p:nvSpPr>
            <p:cNvPr id="6" name="TextBox 5">
              <a:extLst>
                <a:ext uri="{FF2B5EF4-FFF2-40B4-BE49-F238E27FC236}">
                  <a16:creationId xmlns:a16="http://schemas.microsoft.com/office/drawing/2014/main" id="{A3FE1701-D0AB-4140-B7C9-88A4B61C4512}"/>
                </a:ext>
              </a:extLst>
            </p:cNvPr>
            <p:cNvSpPr txBox="1"/>
            <p:nvPr/>
          </p:nvSpPr>
          <p:spPr>
            <a:xfrm>
              <a:off x="666149" y="1794468"/>
              <a:ext cx="3834704" cy="1200329"/>
            </a:xfrm>
            <a:prstGeom prst="rect">
              <a:avLst/>
            </a:prstGeom>
            <a:noFill/>
          </p:spPr>
          <p:txBody>
            <a:bodyPr wrap="none" rtlCol="0">
              <a:spAutoFit/>
            </a:bodyPr>
            <a:lstStyle/>
            <a:p>
              <a:r>
                <a:rPr lang="en-US" sz="3600" b="1">
                  <a:latin typeface="Times New Roman" panose="02020603050405020304" pitchFamily="18" charset="0"/>
                  <a:cs typeface="Times New Roman" panose="02020603050405020304" pitchFamily="18" charset="0"/>
                </a:rPr>
                <a:t>Em hãy đoán xem</a:t>
              </a:r>
            </a:p>
            <a:p>
              <a:r>
                <a:rPr lang="en-US" sz="3600" b="1">
                  <a:latin typeface="Times New Roman" panose="02020603050405020304" pitchFamily="18" charset="0"/>
                  <a:cs typeface="Times New Roman" panose="02020603050405020304" pitchFamily="18" charset="0"/>
                </a:rPr>
                <a:t> đây là </a:t>
              </a:r>
              <a:r>
                <a:rPr lang="en-US" sz="3600" b="1">
                  <a:solidFill>
                    <a:schemeClr val="accent2">
                      <a:lumMod val="75000"/>
                    </a:schemeClr>
                  </a:solidFill>
                  <a:latin typeface="Times New Roman" panose="02020603050405020304" pitchFamily="18" charset="0"/>
                  <a:cs typeface="Times New Roman" panose="02020603050405020304" pitchFamily="18" charset="0"/>
                </a:rPr>
                <a:t>động từ </a:t>
              </a:r>
              <a:r>
                <a:rPr lang="en-US" sz="3600" b="1">
                  <a:latin typeface="Times New Roman" panose="02020603050405020304" pitchFamily="18" charset="0"/>
                  <a:cs typeface="Times New Roman" panose="02020603050405020304" pitchFamily="18" charset="0"/>
                </a:rPr>
                <a:t>gì?</a:t>
              </a:r>
            </a:p>
          </p:txBody>
        </p:sp>
      </p:grpSp>
      <p:pic>
        <p:nvPicPr>
          <p:cNvPr id="12" name="Picture 11">
            <a:extLst>
              <a:ext uri="{FF2B5EF4-FFF2-40B4-BE49-F238E27FC236}">
                <a16:creationId xmlns:a16="http://schemas.microsoft.com/office/drawing/2014/main" id="{18D04525-87B0-458A-8771-045ED0A0C197}"/>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2325105" y="1493156"/>
            <a:ext cx="7164892" cy="5373668"/>
          </a:xfrm>
          <a:prstGeom prst="rect">
            <a:avLst/>
          </a:prstGeom>
        </p:spPr>
      </p:pic>
      <p:grpSp>
        <p:nvGrpSpPr>
          <p:cNvPr id="15" name="Group 14">
            <a:extLst>
              <a:ext uri="{FF2B5EF4-FFF2-40B4-BE49-F238E27FC236}">
                <a16:creationId xmlns:a16="http://schemas.microsoft.com/office/drawing/2014/main" id="{F2BC53F5-0C69-41DD-A608-B18DCADB9C53}"/>
              </a:ext>
            </a:extLst>
          </p:cNvPr>
          <p:cNvGrpSpPr/>
          <p:nvPr/>
        </p:nvGrpSpPr>
        <p:grpSpPr>
          <a:xfrm>
            <a:off x="7922616" y="1223978"/>
            <a:ext cx="2721428" cy="1573038"/>
            <a:chOff x="7922616" y="1223978"/>
            <a:chExt cx="2721428" cy="1573038"/>
          </a:xfrm>
        </p:grpSpPr>
        <p:pic>
          <p:nvPicPr>
            <p:cNvPr id="13" name="PA_库_图片 961">
              <a:extLst>
                <a:ext uri="{FF2B5EF4-FFF2-40B4-BE49-F238E27FC236}">
                  <a16:creationId xmlns:a16="http://schemas.microsoft.com/office/drawing/2014/main" id="{541A3005-CACB-4646-AC60-C12E352C0C75}"/>
                </a:ext>
              </a:extLst>
            </p:cNvPr>
            <p:cNvPicPr>
              <a:picLocks noChangeAspect="1"/>
            </p:cNvPicPr>
            <p:nvPr>
              <p:custDataLst>
                <p:tags r:id="rId1"/>
              </p:custDataLst>
            </p:nvPr>
          </p:nvPicPr>
          <p:blipFill>
            <a:blip r:embed="rId7" cstate="print">
              <a:extLst>
                <a:ext uri="{28A0092B-C50C-407E-A947-70E740481C1C}">
                  <a14:useLocalDpi xmlns:a14="http://schemas.microsoft.com/office/drawing/2010/main" val="0"/>
                </a:ext>
              </a:extLst>
            </a:blip>
            <a:stretch>
              <a:fillRect/>
            </a:stretch>
          </p:blipFill>
          <p:spPr>
            <a:xfrm>
              <a:off x="7922616" y="1223978"/>
              <a:ext cx="2721428" cy="1573038"/>
            </a:xfrm>
            <a:prstGeom prst="rect">
              <a:avLst/>
            </a:prstGeom>
          </p:spPr>
        </p:pic>
        <p:sp>
          <p:nvSpPr>
            <p:cNvPr id="14" name="TextBox 13">
              <a:extLst>
                <a:ext uri="{FF2B5EF4-FFF2-40B4-BE49-F238E27FC236}">
                  <a16:creationId xmlns:a16="http://schemas.microsoft.com/office/drawing/2014/main" id="{240AE57B-9639-478B-9798-741B281ED3FF}"/>
                </a:ext>
              </a:extLst>
            </p:cNvPr>
            <p:cNvSpPr txBox="1"/>
            <p:nvPr/>
          </p:nvSpPr>
          <p:spPr>
            <a:xfrm>
              <a:off x="8575444" y="1425266"/>
              <a:ext cx="1348446" cy="830997"/>
            </a:xfrm>
            <a:prstGeom prst="rect">
              <a:avLst/>
            </a:prstGeom>
            <a:noFill/>
          </p:spPr>
          <p:txBody>
            <a:bodyPr wrap="none" rtlCol="0">
              <a:spAutoFit/>
            </a:bodyPr>
            <a:lstStyle/>
            <a:p>
              <a:r>
                <a:rPr lang="en-US" sz="4800" b="1">
                  <a:solidFill>
                    <a:srgbClr val="C00000"/>
                  </a:solidFill>
                  <a:latin typeface="Times New Roman" panose="02020603050405020304" pitchFamily="18" charset="0"/>
                  <a:cs typeface="Times New Roman" panose="02020603050405020304" pitchFamily="18" charset="0"/>
                </a:rPr>
                <a:t>múa</a:t>
              </a:r>
            </a:p>
          </p:txBody>
        </p:sp>
      </p:grpSp>
      <p:grpSp>
        <p:nvGrpSpPr>
          <p:cNvPr id="19" name="Group 18">
            <a:extLst>
              <a:ext uri="{FF2B5EF4-FFF2-40B4-BE49-F238E27FC236}">
                <a16:creationId xmlns:a16="http://schemas.microsoft.com/office/drawing/2014/main" id="{33912DBA-DC2A-4178-9209-6235700F0DCF}"/>
              </a:ext>
            </a:extLst>
          </p:cNvPr>
          <p:cNvGrpSpPr/>
          <p:nvPr/>
        </p:nvGrpSpPr>
        <p:grpSpPr>
          <a:xfrm>
            <a:off x="149075" y="5118140"/>
            <a:ext cx="1540148" cy="1630777"/>
            <a:chOff x="912232" y="3631428"/>
            <a:chExt cx="2684521" cy="3066078"/>
          </a:xfrm>
        </p:grpSpPr>
        <p:pic>
          <p:nvPicPr>
            <p:cNvPr id="20" name="图片 2">
              <a:extLst>
                <a:ext uri="{FF2B5EF4-FFF2-40B4-BE49-F238E27FC236}">
                  <a16:creationId xmlns:a16="http://schemas.microsoft.com/office/drawing/2014/main" id="{3FB3B26D-4AFC-401C-AAB9-80197DFA284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12232" y="3631428"/>
              <a:ext cx="2684521" cy="3066078"/>
            </a:xfrm>
            <a:prstGeom prst="rect">
              <a:avLst/>
            </a:prstGeom>
          </p:spPr>
        </p:pic>
        <p:sp>
          <p:nvSpPr>
            <p:cNvPr id="21" name="Oval 20">
              <a:extLst>
                <a:ext uri="{FF2B5EF4-FFF2-40B4-BE49-F238E27FC236}">
                  <a16:creationId xmlns:a16="http://schemas.microsoft.com/office/drawing/2014/main" id="{913F12A0-4B0A-4DB7-848C-EB65710887F9}"/>
                </a:ext>
              </a:extLst>
            </p:cNvPr>
            <p:cNvSpPr/>
            <p:nvPr/>
          </p:nvSpPr>
          <p:spPr>
            <a:xfrm>
              <a:off x="1002117" y="4441371"/>
              <a:ext cx="2252712" cy="2165992"/>
            </a:xfrm>
            <a:prstGeom prst="ellipse">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2" name="Picture 21">
            <a:hlinkClick r:id="rId9" action="ppaction://hlinksldjump"/>
            <a:extLst>
              <a:ext uri="{FF2B5EF4-FFF2-40B4-BE49-F238E27FC236}">
                <a16:creationId xmlns:a16="http://schemas.microsoft.com/office/drawing/2014/main" id="{11C6B89B-69A8-453E-959C-2B72A5C3F310}"/>
              </a:ext>
            </a:extLst>
          </p:cNvPr>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3398" b="34405" l="40777" r="63714"/>
                    </a14:imgEffect>
                  </a14:imgLayer>
                </a14:imgProps>
              </a:ext>
              <a:ext uri="{28A0092B-C50C-407E-A947-70E740481C1C}">
                <a14:useLocalDpi xmlns:a14="http://schemas.microsoft.com/office/drawing/2010/main" val="0"/>
              </a:ext>
            </a:extLst>
          </a:blip>
          <a:srcRect l="38242" r="36273" b="65738"/>
          <a:stretch/>
        </p:blipFill>
        <p:spPr>
          <a:xfrm>
            <a:off x="392902" y="5302892"/>
            <a:ext cx="929603" cy="1249731"/>
          </a:xfrm>
          <a:prstGeom prst="rect">
            <a:avLst/>
          </a:prstGeom>
        </p:spPr>
      </p:pic>
    </p:spTree>
    <p:extLst>
      <p:ext uri="{BB962C8B-B14F-4D97-AF65-F5344CB8AC3E}">
        <p14:creationId xmlns:p14="http://schemas.microsoft.com/office/powerpoint/2010/main" val="3889147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par>
                          <p:cTn id="8" fill="hold">
                            <p:stCondLst>
                              <p:cond delay="500"/>
                            </p:stCondLst>
                            <p:childTnLst>
                              <p:par>
                                <p:cTn id="9" presetID="32" presetClass="emph" presetSubtype="0" repeatCount="indefinite" fill="hold" nodeType="afterEffect">
                                  <p:stCondLst>
                                    <p:cond delay="0"/>
                                  </p:stCondLst>
                                  <p:childTnLst>
                                    <p:animRot by="120000">
                                      <p:cBhvr>
                                        <p:cTn id="10" dur="100" fill="hold">
                                          <p:stCondLst>
                                            <p:cond delay="0"/>
                                          </p:stCondLst>
                                        </p:cTn>
                                        <p:tgtEl>
                                          <p:spTgt spid="15"/>
                                        </p:tgtEl>
                                        <p:attrNameLst>
                                          <p:attrName>r</p:attrName>
                                        </p:attrNameLst>
                                      </p:cBhvr>
                                    </p:animRot>
                                    <p:animRot by="-240000">
                                      <p:cBhvr>
                                        <p:cTn id="11" dur="200" fill="hold">
                                          <p:stCondLst>
                                            <p:cond delay="200"/>
                                          </p:stCondLst>
                                        </p:cTn>
                                        <p:tgtEl>
                                          <p:spTgt spid="15"/>
                                        </p:tgtEl>
                                        <p:attrNameLst>
                                          <p:attrName>r</p:attrName>
                                        </p:attrNameLst>
                                      </p:cBhvr>
                                    </p:animRot>
                                    <p:animRot by="240000">
                                      <p:cBhvr>
                                        <p:cTn id="12" dur="200" fill="hold">
                                          <p:stCondLst>
                                            <p:cond delay="400"/>
                                          </p:stCondLst>
                                        </p:cTn>
                                        <p:tgtEl>
                                          <p:spTgt spid="15"/>
                                        </p:tgtEl>
                                        <p:attrNameLst>
                                          <p:attrName>r</p:attrName>
                                        </p:attrNameLst>
                                      </p:cBhvr>
                                    </p:animRot>
                                    <p:animRot by="-240000">
                                      <p:cBhvr>
                                        <p:cTn id="13" dur="200" fill="hold">
                                          <p:stCondLst>
                                            <p:cond delay="600"/>
                                          </p:stCondLst>
                                        </p:cTn>
                                        <p:tgtEl>
                                          <p:spTgt spid="15"/>
                                        </p:tgtEl>
                                        <p:attrNameLst>
                                          <p:attrName>r</p:attrName>
                                        </p:attrNameLst>
                                      </p:cBhvr>
                                    </p:animRot>
                                    <p:animRot by="120000">
                                      <p:cBhvr>
                                        <p:cTn id="14" dur="200" fill="hold">
                                          <p:stCondLst>
                                            <p:cond delay="800"/>
                                          </p:stCondLst>
                                        </p:cTn>
                                        <p:tgtEl>
                                          <p:spTgt spid="1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CC2008E-CA83-484F-A9EC-15762664CB3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728" t="12953" r="3240" b="19470"/>
          <a:stretch/>
        </p:blipFill>
        <p:spPr>
          <a:xfrm>
            <a:off x="0" y="-1669"/>
            <a:ext cx="12192000" cy="6848746"/>
          </a:xfrm>
          <a:prstGeom prst="rect">
            <a:avLst/>
          </a:prstGeom>
        </p:spPr>
      </p:pic>
      <p:grpSp>
        <p:nvGrpSpPr>
          <p:cNvPr id="9" name="Group 8">
            <a:extLst>
              <a:ext uri="{FF2B5EF4-FFF2-40B4-BE49-F238E27FC236}">
                <a16:creationId xmlns:a16="http://schemas.microsoft.com/office/drawing/2014/main" id="{54DA566D-E98B-49E9-BF81-AA00CEDF2A80}"/>
              </a:ext>
            </a:extLst>
          </p:cNvPr>
          <p:cNvGrpSpPr/>
          <p:nvPr/>
        </p:nvGrpSpPr>
        <p:grpSpPr>
          <a:xfrm>
            <a:off x="68736" y="109083"/>
            <a:ext cx="5293000" cy="2945751"/>
            <a:chOff x="-174416" y="1092864"/>
            <a:chExt cx="5293000" cy="2945751"/>
          </a:xfrm>
        </p:grpSpPr>
        <p:pic>
          <p:nvPicPr>
            <p:cNvPr id="8" name="图片 28">
              <a:extLst>
                <a:ext uri="{FF2B5EF4-FFF2-40B4-BE49-F238E27FC236}">
                  <a16:creationId xmlns:a16="http://schemas.microsoft.com/office/drawing/2014/main" id="{8760934D-455B-4A22-B0D6-CA2F2C581D24}"/>
                </a:ext>
              </a:extLst>
            </p:cNvPr>
            <p:cNvPicPr>
              <a:picLocks noChangeAspect="1"/>
            </p:cNvPicPr>
            <p:nvPr/>
          </p:nvPicPr>
          <p:blipFill>
            <a:blip r:embed="rId5"/>
            <a:stretch>
              <a:fillRect/>
            </a:stretch>
          </p:blipFill>
          <p:spPr>
            <a:xfrm rot="21351888">
              <a:off x="-174416" y="1092864"/>
              <a:ext cx="5293000" cy="2945751"/>
            </a:xfrm>
            <a:prstGeom prst="rect">
              <a:avLst/>
            </a:prstGeom>
          </p:spPr>
        </p:pic>
        <p:sp>
          <p:nvSpPr>
            <p:cNvPr id="6" name="TextBox 5">
              <a:extLst>
                <a:ext uri="{FF2B5EF4-FFF2-40B4-BE49-F238E27FC236}">
                  <a16:creationId xmlns:a16="http://schemas.microsoft.com/office/drawing/2014/main" id="{A3FE1701-D0AB-4140-B7C9-88A4B61C4512}"/>
                </a:ext>
              </a:extLst>
            </p:cNvPr>
            <p:cNvSpPr txBox="1"/>
            <p:nvPr/>
          </p:nvSpPr>
          <p:spPr>
            <a:xfrm>
              <a:off x="666149" y="1794468"/>
              <a:ext cx="3834704" cy="1200329"/>
            </a:xfrm>
            <a:prstGeom prst="rect">
              <a:avLst/>
            </a:prstGeom>
            <a:noFill/>
          </p:spPr>
          <p:txBody>
            <a:bodyPr wrap="none" rtlCol="0">
              <a:spAutoFit/>
            </a:bodyPr>
            <a:lstStyle/>
            <a:p>
              <a:r>
                <a:rPr lang="en-US" sz="3600" b="1">
                  <a:latin typeface="Times New Roman" panose="02020603050405020304" pitchFamily="18" charset="0"/>
                  <a:cs typeface="Times New Roman" panose="02020603050405020304" pitchFamily="18" charset="0"/>
                </a:rPr>
                <a:t>Em hãy đoán xem</a:t>
              </a:r>
            </a:p>
            <a:p>
              <a:r>
                <a:rPr lang="en-US" sz="3600" b="1">
                  <a:latin typeface="Times New Roman" panose="02020603050405020304" pitchFamily="18" charset="0"/>
                  <a:cs typeface="Times New Roman" panose="02020603050405020304" pitchFamily="18" charset="0"/>
                </a:rPr>
                <a:t> đây là </a:t>
              </a:r>
              <a:r>
                <a:rPr lang="en-US" sz="3600" b="1">
                  <a:solidFill>
                    <a:schemeClr val="accent2">
                      <a:lumMod val="75000"/>
                    </a:schemeClr>
                  </a:solidFill>
                  <a:latin typeface="Times New Roman" panose="02020603050405020304" pitchFamily="18" charset="0"/>
                  <a:cs typeface="Times New Roman" panose="02020603050405020304" pitchFamily="18" charset="0"/>
                </a:rPr>
                <a:t>động từ </a:t>
              </a:r>
              <a:r>
                <a:rPr lang="en-US" sz="3600" b="1">
                  <a:latin typeface="Times New Roman" panose="02020603050405020304" pitchFamily="18" charset="0"/>
                  <a:cs typeface="Times New Roman" panose="02020603050405020304" pitchFamily="18" charset="0"/>
                </a:rPr>
                <a:t>gì?</a:t>
              </a:r>
            </a:p>
          </p:txBody>
        </p:sp>
      </p:grpSp>
      <p:pic>
        <p:nvPicPr>
          <p:cNvPr id="12" name="Picture 11">
            <a:extLst>
              <a:ext uri="{FF2B5EF4-FFF2-40B4-BE49-F238E27FC236}">
                <a16:creationId xmlns:a16="http://schemas.microsoft.com/office/drawing/2014/main" id="{18D04525-87B0-458A-8771-045ED0A0C197}"/>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3949239" y="1524180"/>
            <a:ext cx="4329289" cy="6061006"/>
          </a:xfrm>
          <a:prstGeom prst="rect">
            <a:avLst/>
          </a:prstGeom>
        </p:spPr>
      </p:pic>
      <p:grpSp>
        <p:nvGrpSpPr>
          <p:cNvPr id="15" name="Group 14">
            <a:extLst>
              <a:ext uri="{FF2B5EF4-FFF2-40B4-BE49-F238E27FC236}">
                <a16:creationId xmlns:a16="http://schemas.microsoft.com/office/drawing/2014/main" id="{F2BC53F5-0C69-41DD-A608-B18DCADB9C53}"/>
              </a:ext>
            </a:extLst>
          </p:cNvPr>
          <p:cNvGrpSpPr/>
          <p:nvPr/>
        </p:nvGrpSpPr>
        <p:grpSpPr>
          <a:xfrm>
            <a:off x="7922617" y="1223978"/>
            <a:ext cx="3392187" cy="1573038"/>
            <a:chOff x="7922616" y="1223978"/>
            <a:chExt cx="2721428" cy="1573038"/>
          </a:xfrm>
        </p:grpSpPr>
        <p:pic>
          <p:nvPicPr>
            <p:cNvPr id="13" name="PA_库_图片 961">
              <a:extLst>
                <a:ext uri="{FF2B5EF4-FFF2-40B4-BE49-F238E27FC236}">
                  <a16:creationId xmlns:a16="http://schemas.microsoft.com/office/drawing/2014/main" id="{541A3005-CACB-4646-AC60-C12E352C0C75}"/>
                </a:ext>
              </a:extLst>
            </p:cNvPr>
            <p:cNvPicPr>
              <a:picLocks noChangeAspect="1"/>
            </p:cNvPicPr>
            <p:nvPr>
              <p:custDataLst>
                <p:tags r:id="rId1"/>
              </p:custDataLst>
            </p:nvPr>
          </p:nvPicPr>
          <p:blipFill>
            <a:blip r:embed="rId7" cstate="print">
              <a:extLst>
                <a:ext uri="{28A0092B-C50C-407E-A947-70E740481C1C}">
                  <a14:useLocalDpi xmlns:a14="http://schemas.microsoft.com/office/drawing/2010/main" val="0"/>
                </a:ext>
              </a:extLst>
            </a:blip>
            <a:stretch>
              <a:fillRect/>
            </a:stretch>
          </p:blipFill>
          <p:spPr>
            <a:xfrm>
              <a:off x="7922616" y="1223978"/>
              <a:ext cx="2721428" cy="1573038"/>
            </a:xfrm>
            <a:prstGeom prst="rect">
              <a:avLst/>
            </a:prstGeom>
          </p:spPr>
        </p:pic>
        <p:sp>
          <p:nvSpPr>
            <p:cNvPr id="14" name="TextBox 13">
              <a:extLst>
                <a:ext uri="{FF2B5EF4-FFF2-40B4-BE49-F238E27FC236}">
                  <a16:creationId xmlns:a16="http://schemas.microsoft.com/office/drawing/2014/main" id="{240AE57B-9639-478B-9798-741B281ED3FF}"/>
                </a:ext>
              </a:extLst>
            </p:cNvPr>
            <p:cNvSpPr txBox="1"/>
            <p:nvPr/>
          </p:nvSpPr>
          <p:spPr>
            <a:xfrm>
              <a:off x="8342302" y="1524180"/>
              <a:ext cx="1866288" cy="830997"/>
            </a:xfrm>
            <a:prstGeom prst="rect">
              <a:avLst/>
            </a:prstGeom>
            <a:noFill/>
          </p:spPr>
          <p:txBody>
            <a:bodyPr wrap="none" rtlCol="0">
              <a:spAutoFit/>
            </a:bodyPr>
            <a:lstStyle/>
            <a:p>
              <a:r>
                <a:rPr lang="en-US" sz="4800" b="1">
                  <a:solidFill>
                    <a:srgbClr val="C00000"/>
                  </a:solidFill>
                  <a:latin typeface="Times New Roman" panose="02020603050405020304" pitchFamily="18" charset="0"/>
                  <a:cs typeface="Times New Roman" panose="02020603050405020304" pitchFamily="18" charset="0"/>
                </a:rPr>
                <a:t>đá</a:t>
              </a:r>
              <a:r>
                <a:rPr lang="en-US" sz="4800" b="1">
                  <a:latin typeface="Times New Roman" panose="02020603050405020304" pitchFamily="18" charset="0"/>
                  <a:cs typeface="Times New Roman" panose="02020603050405020304" pitchFamily="18" charset="0"/>
                </a:rPr>
                <a:t> banh</a:t>
              </a:r>
            </a:p>
          </p:txBody>
        </p:sp>
      </p:grpSp>
      <p:grpSp>
        <p:nvGrpSpPr>
          <p:cNvPr id="27" name="Group 26">
            <a:extLst>
              <a:ext uri="{FF2B5EF4-FFF2-40B4-BE49-F238E27FC236}">
                <a16:creationId xmlns:a16="http://schemas.microsoft.com/office/drawing/2014/main" id="{7FF2A789-E895-4F18-AFA2-4F82C32D37E1}"/>
              </a:ext>
            </a:extLst>
          </p:cNvPr>
          <p:cNvGrpSpPr/>
          <p:nvPr/>
        </p:nvGrpSpPr>
        <p:grpSpPr>
          <a:xfrm>
            <a:off x="274919" y="4959183"/>
            <a:ext cx="1567011" cy="1789734"/>
            <a:chOff x="912232" y="3631428"/>
            <a:chExt cx="2684521" cy="3066078"/>
          </a:xfrm>
        </p:grpSpPr>
        <p:pic>
          <p:nvPicPr>
            <p:cNvPr id="28" name="图片 2">
              <a:extLst>
                <a:ext uri="{FF2B5EF4-FFF2-40B4-BE49-F238E27FC236}">
                  <a16:creationId xmlns:a16="http://schemas.microsoft.com/office/drawing/2014/main" id="{D642CF67-735C-4507-A38D-D7A16440D1E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12232" y="3631428"/>
              <a:ext cx="2684521" cy="3066078"/>
            </a:xfrm>
            <a:prstGeom prst="rect">
              <a:avLst/>
            </a:prstGeom>
          </p:spPr>
        </p:pic>
        <p:sp>
          <p:nvSpPr>
            <p:cNvPr id="29" name="Oval 28">
              <a:extLst>
                <a:ext uri="{FF2B5EF4-FFF2-40B4-BE49-F238E27FC236}">
                  <a16:creationId xmlns:a16="http://schemas.microsoft.com/office/drawing/2014/main" id="{B548AFC0-ED52-4A95-BE8F-A709B8476155}"/>
                </a:ext>
              </a:extLst>
            </p:cNvPr>
            <p:cNvSpPr/>
            <p:nvPr/>
          </p:nvSpPr>
          <p:spPr>
            <a:xfrm>
              <a:off x="1002117" y="4441371"/>
              <a:ext cx="2252712" cy="2165992"/>
            </a:xfrm>
            <a:prstGeom prst="ellipse">
              <a:avLst/>
            </a:prstGeom>
            <a:solidFill>
              <a:srgbClr val="B9ED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0" name="Picture 29">
            <a:hlinkClick r:id="rId9" action="ppaction://hlinksldjump"/>
            <a:extLst>
              <a:ext uri="{FF2B5EF4-FFF2-40B4-BE49-F238E27FC236}">
                <a16:creationId xmlns:a16="http://schemas.microsoft.com/office/drawing/2014/main" id="{70C79E43-0359-4182-A85D-97CAF50A4D6A}"/>
              </a:ext>
            </a:extLst>
          </p:cNvPr>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3398" b="34527" l="65413" r="88228"/>
                    </a14:imgEffect>
                  </a14:imgLayer>
                </a14:imgProps>
              </a:ext>
              <a:ext uri="{28A0092B-C50C-407E-A947-70E740481C1C}">
                <a14:useLocalDpi xmlns:a14="http://schemas.microsoft.com/office/drawing/2010/main" val="0"/>
              </a:ext>
            </a:extLst>
          </a:blip>
          <a:srcRect l="62920" r="11763" b="65823"/>
          <a:stretch/>
        </p:blipFill>
        <p:spPr>
          <a:xfrm>
            <a:off x="551695" y="5174600"/>
            <a:ext cx="1013458" cy="1368147"/>
          </a:xfrm>
          <a:prstGeom prst="rect">
            <a:avLst/>
          </a:prstGeom>
        </p:spPr>
      </p:pic>
    </p:spTree>
    <p:extLst>
      <p:ext uri="{BB962C8B-B14F-4D97-AF65-F5344CB8AC3E}">
        <p14:creationId xmlns:p14="http://schemas.microsoft.com/office/powerpoint/2010/main" val="16198449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par>
                          <p:cTn id="8" fill="hold">
                            <p:stCondLst>
                              <p:cond delay="500"/>
                            </p:stCondLst>
                            <p:childTnLst>
                              <p:par>
                                <p:cTn id="9" presetID="32" presetClass="emph" presetSubtype="0" repeatCount="indefinite" fill="hold" nodeType="afterEffect">
                                  <p:stCondLst>
                                    <p:cond delay="0"/>
                                  </p:stCondLst>
                                  <p:childTnLst>
                                    <p:animRot by="120000">
                                      <p:cBhvr>
                                        <p:cTn id="10" dur="100" fill="hold">
                                          <p:stCondLst>
                                            <p:cond delay="0"/>
                                          </p:stCondLst>
                                        </p:cTn>
                                        <p:tgtEl>
                                          <p:spTgt spid="15"/>
                                        </p:tgtEl>
                                        <p:attrNameLst>
                                          <p:attrName>r</p:attrName>
                                        </p:attrNameLst>
                                      </p:cBhvr>
                                    </p:animRot>
                                    <p:animRot by="-240000">
                                      <p:cBhvr>
                                        <p:cTn id="11" dur="200" fill="hold">
                                          <p:stCondLst>
                                            <p:cond delay="200"/>
                                          </p:stCondLst>
                                        </p:cTn>
                                        <p:tgtEl>
                                          <p:spTgt spid="15"/>
                                        </p:tgtEl>
                                        <p:attrNameLst>
                                          <p:attrName>r</p:attrName>
                                        </p:attrNameLst>
                                      </p:cBhvr>
                                    </p:animRot>
                                    <p:animRot by="240000">
                                      <p:cBhvr>
                                        <p:cTn id="12" dur="200" fill="hold">
                                          <p:stCondLst>
                                            <p:cond delay="400"/>
                                          </p:stCondLst>
                                        </p:cTn>
                                        <p:tgtEl>
                                          <p:spTgt spid="15"/>
                                        </p:tgtEl>
                                        <p:attrNameLst>
                                          <p:attrName>r</p:attrName>
                                        </p:attrNameLst>
                                      </p:cBhvr>
                                    </p:animRot>
                                    <p:animRot by="-240000">
                                      <p:cBhvr>
                                        <p:cTn id="13" dur="200" fill="hold">
                                          <p:stCondLst>
                                            <p:cond delay="600"/>
                                          </p:stCondLst>
                                        </p:cTn>
                                        <p:tgtEl>
                                          <p:spTgt spid="15"/>
                                        </p:tgtEl>
                                        <p:attrNameLst>
                                          <p:attrName>r</p:attrName>
                                        </p:attrNameLst>
                                      </p:cBhvr>
                                    </p:animRot>
                                    <p:animRot by="120000">
                                      <p:cBhvr>
                                        <p:cTn id="14" dur="200" fill="hold">
                                          <p:stCondLst>
                                            <p:cond delay="800"/>
                                          </p:stCondLst>
                                        </p:cTn>
                                        <p:tgtEl>
                                          <p:spTgt spid="1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CC2008E-CA83-484F-A9EC-15762664CB3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728" t="12953" r="3240" b="19470"/>
          <a:stretch/>
        </p:blipFill>
        <p:spPr>
          <a:xfrm>
            <a:off x="0" y="-1669"/>
            <a:ext cx="12192000" cy="6848746"/>
          </a:xfrm>
          <a:prstGeom prst="rect">
            <a:avLst/>
          </a:prstGeom>
        </p:spPr>
      </p:pic>
      <p:grpSp>
        <p:nvGrpSpPr>
          <p:cNvPr id="9" name="Group 8">
            <a:extLst>
              <a:ext uri="{FF2B5EF4-FFF2-40B4-BE49-F238E27FC236}">
                <a16:creationId xmlns:a16="http://schemas.microsoft.com/office/drawing/2014/main" id="{54DA566D-E98B-49E9-BF81-AA00CEDF2A80}"/>
              </a:ext>
            </a:extLst>
          </p:cNvPr>
          <p:cNvGrpSpPr/>
          <p:nvPr/>
        </p:nvGrpSpPr>
        <p:grpSpPr>
          <a:xfrm>
            <a:off x="68736" y="109083"/>
            <a:ext cx="5293000" cy="2945751"/>
            <a:chOff x="-174416" y="1092864"/>
            <a:chExt cx="5293000" cy="2945751"/>
          </a:xfrm>
        </p:grpSpPr>
        <p:pic>
          <p:nvPicPr>
            <p:cNvPr id="8" name="图片 28">
              <a:extLst>
                <a:ext uri="{FF2B5EF4-FFF2-40B4-BE49-F238E27FC236}">
                  <a16:creationId xmlns:a16="http://schemas.microsoft.com/office/drawing/2014/main" id="{8760934D-455B-4A22-B0D6-CA2F2C581D24}"/>
                </a:ext>
              </a:extLst>
            </p:cNvPr>
            <p:cNvPicPr>
              <a:picLocks noChangeAspect="1"/>
            </p:cNvPicPr>
            <p:nvPr/>
          </p:nvPicPr>
          <p:blipFill>
            <a:blip r:embed="rId5"/>
            <a:stretch>
              <a:fillRect/>
            </a:stretch>
          </p:blipFill>
          <p:spPr>
            <a:xfrm rot="21351888">
              <a:off x="-174416" y="1092864"/>
              <a:ext cx="5293000" cy="2945751"/>
            </a:xfrm>
            <a:prstGeom prst="rect">
              <a:avLst/>
            </a:prstGeom>
          </p:spPr>
        </p:pic>
        <p:sp>
          <p:nvSpPr>
            <p:cNvPr id="6" name="TextBox 5">
              <a:extLst>
                <a:ext uri="{FF2B5EF4-FFF2-40B4-BE49-F238E27FC236}">
                  <a16:creationId xmlns:a16="http://schemas.microsoft.com/office/drawing/2014/main" id="{A3FE1701-D0AB-4140-B7C9-88A4B61C4512}"/>
                </a:ext>
              </a:extLst>
            </p:cNvPr>
            <p:cNvSpPr txBox="1"/>
            <p:nvPr/>
          </p:nvSpPr>
          <p:spPr>
            <a:xfrm>
              <a:off x="666149" y="1794468"/>
              <a:ext cx="3834704" cy="1200329"/>
            </a:xfrm>
            <a:prstGeom prst="rect">
              <a:avLst/>
            </a:prstGeom>
            <a:noFill/>
          </p:spPr>
          <p:txBody>
            <a:bodyPr wrap="none" rtlCol="0">
              <a:spAutoFit/>
            </a:bodyPr>
            <a:lstStyle/>
            <a:p>
              <a:r>
                <a:rPr lang="en-US" sz="3600" b="1">
                  <a:latin typeface="Times New Roman" panose="02020603050405020304" pitchFamily="18" charset="0"/>
                  <a:cs typeface="Times New Roman" panose="02020603050405020304" pitchFamily="18" charset="0"/>
                </a:rPr>
                <a:t>Em hãy đoán xem</a:t>
              </a:r>
            </a:p>
            <a:p>
              <a:r>
                <a:rPr lang="en-US" sz="3600" b="1">
                  <a:latin typeface="Times New Roman" panose="02020603050405020304" pitchFamily="18" charset="0"/>
                  <a:cs typeface="Times New Roman" panose="02020603050405020304" pitchFamily="18" charset="0"/>
                </a:rPr>
                <a:t> đây là </a:t>
              </a:r>
              <a:r>
                <a:rPr lang="en-US" sz="3600" b="1">
                  <a:solidFill>
                    <a:schemeClr val="accent2">
                      <a:lumMod val="75000"/>
                    </a:schemeClr>
                  </a:solidFill>
                  <a:latin typeface="Times New Roman" panose="02020603050405020304" pitchFamily="18" charset="0"/>
                  <a:cs typeface="Times New Roman" panose="02020603050405020304" pitchFamily="18" charset="0"/>
                </a:rPr>
                <a:t>động từ </a:t>
              </a:r>
              <a:r>
                <a:rPr lang="en-US" sz="3600" b="1">
                  <a:latin typeface="Times New Roman" panose="02020603050405020304" pitchFamily="18" charset="0"/>
                  <a:cs typeface="Times New Roman" panose="02020603050405020304" pitchFamily="18" charset="0"/>
                </a:rPr>
                <a:t>gì?</a:t>
              </a:r>
            </a:p>
          </p:txBody>
        </p:sp>
      </p:grpSp>
      <p:pic>
        <p:nvPicPr>
          <p:cNvPr id="12" name="Picture 11">
            <a:extLst>
              <a:ext uri="{FF2B5EF4-FFF2-40B4-BE49-F238E27FC236}">
                <a16:creationId xmlns:a16="http://schemas.microsoft.com/office/drawing/2014/main" id="{18D04525-87B0-458A-8771-045ED0A0C197}"/>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3800202" y="1823615"/>
            <a:ext cx="4591596" cy="6428236"/>
          </a:xfrm>
          <a:prstGeom prst="rect">
            <a:avLst/>
          </a:prstGeom>
        </p:spPr>
      </p:pic>
      <p:grpSp>
        <p:nvGrpSpPr>
          <p:cNvPr id="15" name="Group 14">
            <a:extLst>
              <a:ext uri="{FF2B5EF4-FFF2-40B4-BE49-F238E27FC236}">
                <a16:creationId xmlns:a16="http://schemas.microsoft.com/office/drawing/2014/main" id="{F2BC53F5-0C69-41DD-A608-B18DCADB9C53}"/>
              </a:ext>
            </a:extLst>
          </p:cNvPr>
          <p:cNvGrpSpPr/>
          <p:nvPr/>
        </p:nvGrpSpPr>
        <p:grpSpPr>
          <a:xfrm>
            <a:off x="7922615" y="1223978"/>
            <a:ext cx="3437736" cy="1573038"/>
            <a:chOff x="7922616" y="1223978"/>
            <a:chExt cx="2743103" cy="1573038"/>
          </a:xfrm>
        </p:grpSpPr>
        <p:pic>
          <p:nvPicPr>
            <p:cNvPr id="13" name="PA_库_图片 961">
              <a:extLst>
                <a:ext uri="{FF2B5EF4-FFF2-40B4-BE49-F238E27FC236}">
                  <a16:creationId xmlns:a16="http://schemas.microsoft.com/office/drawing/2014/main" id="{541A3005-CACB-4646-AC60-C12E352C0C75}"/>
                </a:ext>
              </a:extLst>
            </p:cNvPr>
            <p:cNvPicPr>
              <a:picLocks noChangeAspect="1"/>
            </p:cNvPicPr>
            <p:nvPr>
              <p:custDataLst>
                <p:tags r:id="rId1"/>
              </p:custDataLst>
            </p:nvPr>
          </p:nvPicPr>
          <p:blipFill>
            <a:blip r:embed="rId7" cstate="print">
              <a:extLst>
                <a:ext uri="{28A0092B-C50C-407E-A947-70E740481C1C}">
                  <a14:useLocalDpi xmlns:a14="http://schemas.microsoft.com/office/drawing/2010/main" val="0"/>
                </a:ext>
              </a:extLst>
            </a:blip>
            <a:stretch>
              <a:fillRect/>
            </a:stretch>
          </p:blipFill>
          <p:spPr>
            <a:xfrm>
              <a:off x="7922616" y="1223978"/>
              <a:ext cx="2721428" cy="1573038"/>
            </a:xfrm>
            <a:prstGeom prst="rect">
              <a:avLst/>
            </a:prstGeom>
          </p:spPr>
        </p:pic>
        <p:sp>
          <p:nvSpPr>
            <p:cNvPr id="14" name="TextBox 13">
              <a:extLst>
                <a:ext uri="{FF2B5EF4-FFF2-40B4-BE49-F238E27FC236}">
                  <a16:creationId xmlns:a16="http://schemas.microsoft.com/office/drawing/2014/main" id="{240AE57B-9639-478B-9798-741B281ED3FF}"/>
                </a:ext>
              </a:extLst>
            </p:cNvPr>
            <p:cNvSpPr txBox="1"/>
            <p:nvPr/>
          </p:nvSpPr>
          <p:spPr>
            <a:xfrm>
              <a:off x="8275321" y="1495604"/>
              <a:ext cx="2390398" cy="830997"/>
            </a:xfrm>
            <a:prstGeom prst="rect">
              <a:avLst/>
            </a:prstGeom>
            <a:noFill/>
          </p:spPr>
          <p:txBody>
            <a:bodyPr wrap="none" rtlCol="0">
              <a:spAutoFit/>
            </a:bodyPr>
            <a:lstStyle/>
            <a:p>
              <a:r>
                <a:rPr lang="en-US" sz="4800" b="1">
                  <a:solidFill>
                    <a:srgbClr val="C00000"/>
                  </a:solidFill>
                  <a:latin typeface="Times New Roman" panose="02020603050405020304" pitchFamily="18" charset="0"/>
                  <a:cs typeface="Times New Roman" panose="02020603050405020304" pitchFamily="18" charset="0"/>
                </a:rPr>
                <a:t>vẽ</a:t>
              </a:r>
              <a:r>
                <a:rPr lang="en-US" sz="4800" b="1">
                  <a:latin typeface="Times New Roman" panose="02020603050405020304" pitchFamily="18" charset="0"/>
                  <a:cs typeface="Times New Roman" panose="02020603050405020304" pitchFamily="18" charset="0"/>
                </a:rPr>
                <a:t> tranh</a:t>
              </a:r>
            </a:p>
          </p:txBody>
        </p:sp>
      </p:grpSp>
      <p:grpSp>
        <p:nvGrpSpPr>
          <p:cNvPr id="23" name="Group 22">
            <a:extLst>
              <a:ext uri="{FF2B5EF4-FFF2-40B4-BE49-F238E27FC236}">
                <a16:creationId xmlns:a16="http://schemas.microsoft.com/office/drawing/2014/main" id="{BBFCFDC4-2CB9-4BB2-8267-87B9F1B21CA9}"/>
              </a:ext>
            </a:extLst>
          </p:cNvPr>
          <p:cNvGrpSpPr/>
          <p:nvPr/>
        </p:nvGrpSpPr>
        <p:grpSpPr>
          <a:xfrm>
            <a:off x="439206" y="4868077"/>
            <a:ext cx="1565440" cy="1880840"/>
            <a:chOff x="912232" y="3631428"/>
            <a:chExt cx="2684521" cy="3066078"/>
          </a:xfrm>
        </p:grpSpPr>
        <p:pic>
          <p:nvPicPr>
            <p:cNvPr id="24" name="图片 2">
              <a:extLst>
                <a:ext uri="{FF2B5EF4-FFF2-40B4-BE49-F238E27FC236}">
                  <a16:creationId xmlns:a16="http://schemas.microsoft.com/office/drawing/2014/main" id="{435EA15A-FD08-4A99-B306-CC2B193031F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12232" y="3631428"/>
              <a:ext cx="2684521" cy="3066078"/>
            </a:xfrm>
            <a:prstGeom prst="rect">
              <a:avLst/>
            </a:prstGeom>
          </p:spPr>
        </p:pic>
        <p:sp>
          <p:nvSpPr>
            <p:cNvPr id="25" name="Oval 24">
              <a:extLst>
                <a:ext uri="{FF2B5EF4-FFF2-40B4-BE49-F238E27FC236}">
                  <a16:creationId xmlns:a16="http://schemas.microsoft.com/office/drawing/2014/main" id="{FAA13BBD-737D-4261-BC0C-67D4C9C633C7}"/>
                </a:ext>
              </a:extLst>
            </p:cNvPr>
            <p:cNvSpPr/>
            <p:nvPr/>
          </p:nvSpPr>
          <p:spPr>
            <a:xfrm>
              <a:off x="1002117" y="4441371"/>
              <a:ext cx="2252712" cy="2165992"/>
            </a:xfrm>
            <a:prstGeom prst="ellipse">
              <a:avLst/>
            </a:prstGeom>
            <a:solidFill>
              <a:srgbClr val="FFBDB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6" name="Picture 25">
            <a:hlinkClick r:id="rId9" action="ppaction://hlinksldjump"/>
            <a:extLst>
              <a:ext uri="{FF2B5EF4-FFF2-40B4-BE49-F238E27FC236}">
                <a16:creationId xmlns:a16="http://schemas.microsoft.com/office/drawing/2014/main" id="{BF323326-7C7D-46ED-BD40-AD43A42918A1}"/>
              </a:ext>
            </a:extLst>
          </p:cNvPr>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35133" b="61954" l="2731" r="29430"/>
                    </a14:imgEffect>
                  </a14:imgLayer>
                </a14:imgProps>
              </a:ext>
              <a:ext uri="{28A0092B-C50C-407E-A947-70E740481C1C}">
                <a14:useLocalDpi xmlns:a14="http://schemas.microsoft.com/office/drawing/2010/main" val="0"/>
              </a:ext>
            </a:extLst>
          </a:blip>
          <a:srcRect t="36962" r="71547" b="37384"/>
          <a:stretch/>
        </p:blipFill>
        <p:spPr>
          <a:xfrm>
            <a:off x="355450" y="5507689"/>
            <a:ext cx="1242087" cy="1079248"/>
          </a:xfrm>
          <a:prstGeom prst="rect">
            <a:avLst/>
          </a:prstGeom>
        </p:spPr>
      </p:pic>
    </p:spTree>
    <p:extLst>
      <p:ext uri="{BB962C8B-B14F-4D97-AF65-F5344CB8AC3E}">
        <p14:creationId xmlns:p14="http://schemas.microsoft.com/office/powerpoint/2010/main" val="34500146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par>
                          <p:cTn id="8" fill="hold">
                            <p:stCondLst>
                              <p:cond delay="500"/>
                            </p:stCondLst>
                            <p:childTnLst>
                              <p:par>
                                <p:cTn id="9" presetID="32" presetClass="emph" presetSubtype="0" repeatCount="indefinite" fill="hold" nodeType="afterEffect">
                                  <p:stCondLst>
                                    <p:cond delay="0"/>
                                  </p:stCondLst>
                                  <p:childTnLst>
                                    <p:animRot by="120000">
                                      <p:cBhvr>
                                        <p:cTn id="10" dur="100" fill="hold">
                                          <p:stCondLst>
                                            <p:cond delay="0"/>
                                          </p:stCondLst>
                                        </p:cTn>
                                        <p:tgtEl>
                                          <p:spTgt spid="15"/>
                                        </p:tgtEl>
                                        <p:attrNameLst>
                                          <p:attrName>r</p:attrName>
                                        </p:attrNameLst>
                                      </p:cBhvr>
                                    </p:animRot>
                                    <p:animRot by="-240000">
                                      <p:cBhvr>
                                        <p:cTn id="11" dur="200" fill="hold">
                                          <p:stCondLst>
                                            <p:cond delay="200"/>
                                          </p:stCondLst>
                                        </p:cTn>
                                        <p:tgtEl>
                                          <p:spTgt spid="15"/>
                                        </p:tgtEl>
                                        <p:attrNameLst>
                                          <p:attrName>r</p:attrName>
                                        </p:attrNameLst>
                                      </p:cBhvr>
                                    </p:animRot>
                                    <p:animRot by="240000">
                                      <p:cBhvr>
                                        <p:cTn id="12" dur="200" fill="hold">
                                          <p:stCondLst>
                                            <p:cond delay="400"/>
                                          </p:stCondLst>
                                        </p:cTn>
                                        <p:tgtEl>
                                          <p:spTgt spid="15"/>
                                        </p:tgtEl>
                                        <p:attrNameLst>
                                          <p:attrName>r</p:attrName>
                                        </p:attrNameLst>
                                      </p:cBhvr>
                                    </p:animRot>
                                    <p:animRot by="-240000">
                                      <p:cBhvr>
                                        <p:cTn id="13" dur="200" fill="hold">
                                          <p:stCondLst>
                                            <p:cond delay="600"/>
                                          </p:stCondLst>
                                        </p:cTn>
                                        <p:tgtEl>
                                          <p:spTgt spid="15"/>
                                        </p:tgtEl>
                                        <p:attrNameLst>
                                          <p:attrName>r</p:attrName>
                                        </p:attrNameLst>
                                      </p:cBhvr>
                                    </p:animRot>
                                    <p:animRot by="120000">
                                      <p:cBhvr>
                                        <p:cTn id="14" dur="200" fill="hold">
                                          <p:stCondLst>
                                            <p:cond delay="800"/>
                                          </p:stCondLst>
                                        </p:cTn>
                                        <p:tgtEl>
                                          <p:spTgt spid="1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任意多边形 53">
            <a:extLst>
              <a:ext uri="{FF2B5EF4-FFF2-40B4-BE49-F238E27FC236}">
                <a16:creationId xmlns:a16="http://schemas.microsoft.com/office/drawing/2014/main" id="{AE0D4B34-DA56-40B9-88F6-5DE1731A0FA4}"/>
              </a:ext>
            </a:extLst>
          </p:cNvPr>
          <p:cNvSpPr/>
          <p:nvPr/>
        </p:nvSpPr>
        <p:spPr>
          <a:xfrm>
            <a:off x="0" y="5183287"/>
            <a:ext cx="12191999" cy="1807572"/>
          </a:xfrm>
          <a:custGeom>
            <a:avLst/>
            <a:gdLst>
              <a:gd name="connsiteX0" fmla="*/ 12191999 w 12191999"/>
              <a:gd name="connsiteY0" fmla="*/ 0 h 2311729"/>
              <a:gd name="connsiteX1" fmla="*/ 12191999 w 12191999"/>
              <a:gd name="connsiteY1" fmla="*/ 2311729 h 2311729"/>
              <a:gd name="connsiteX2" fmla="*/ 0 w 12191999"/>
              <a:gd name="connsiteY2" fmla="*/ 2311729 h 2311729"/>
              <a:gd name="connsiteX3" fmla="*/ 0 w 12191999"/>
              <a:gd name="connsiteY3" fmla="*/ 2020458 h 2311729"/>
              <a:gd name="connsiteX4" fmla="*/ 0 w 12191999"/>
              <a:gd name="connsiteY4" fmla="*/ 237172 h 2311729"/>
              <a:gd name="connsiteX5" fmla="*/ 63480 w 12191999"/>
              <a:gd name="connsiteY5" fmla="*/ 213939 h 2311729"/>
              <a:gd name="connsiteX6" fmla="*/ 348343 w 12191999"/>
              <a:gd name="connsiteY6" fmla="*/ 170871 h 2311729"/>
              <a:gd name="connsiteX7" fmla="*/ 1306287 w 12191999"/>
              <a:gd name="connsiteY7" fmla="*/ 1128815 h 2311729"/>
              <a:gd name="connsiteX8" fmla="*/ 1286825 w 12191999"/>
              <a:gd name="connsiteY8" fmla="*/ 1321874 h 2311729"/>
              <a:gd name="connsiteX9" fmla="*/ 1256605 w 12191999"/>
              <a:gd name="connsiteY9" fmla="*/ 1419229 h 2311729"/>
              <a:gd name="connsiteX10" fmla="*/ 1344679 w 12191999"/>
              <a:gd name="connsiteY10" fmla="*/ 1371424 h 2311729"/>
              <a:gd name="connsiteX11" fmla="*/ 1683656 w 12191999"/>
              <a:gd name="connsiteY11" fmla="*/ 1302987 h 2311729"/>
              <a:gd name="connsiteX12" fmla="*/ 2299446 w 12191999"/>
              <a:gd name="connsiteY12" fmla="*/ 1558056 h 2311729"/>
              <a:gd name="connsiteX13" fmla="*/ 2381189 w 12191999"/>
              <a:gd name="connsiteY13" fmla="*/ 1657129 h 2311729"/>
              <a:gd name="connsiteX14" fmla="*/ 2427737 w 12191999"/>
              <a:gd name="connsiteY14" fmla="*/ 1596410 h 2311729"/>
              <a:gd name="connsiteX15" fmla="*/ 3069771 w 12191999"/>
              <a:gd name="connsiteY15" fmla="*/ 1302987 h 2311729"/>
              <a:gd name="connsiteX16" fmla="*/ 3544503 w 12191999"/>
              <a:gd name="connsiteY16" fmla="*/ 1447998 h 2311729"/>
              <a:gd name="connsiteX17" fmla="*/ 3657745 w 12191999"/>
              <a:gd name="connsiteY17" fmla="*/ 1541431 h 2311729"/>
              <a:gd name="connsiteX18" fmla="*/ 3713651 w 12191999"/>
              <a:gd name="connsiteY18" fmla="*/ 1519404 h 2311729"/>
              <a:gd name="connsiteX19" fmla="*/ 3897086 w 12191999"/>
              <a:gd name="connsiteY19" fmla="*/ 1491671 h 2311729"/>
              <a:gd name="connsiteX20" fmla="*/ 4241977 w 12191999"/>
              <a:gd name="connsiteY20" fmla="*/ 1597020 h 2311729"/>
              <a:gd name="connsiteX21" fmla="*/ 4317999 w 12191999"/>
              <a:gd name="connsiteY21" fmla="*/ 1659743 h 2311729"/>
              <a:gd name="connsiteX22" fmla="*/ 4359994 w 12191999"/>
              <a:gd name="connsiteY22" fmla="*/ 1582372 h 2311729"/>
              <a:gd name="connsiteX23" fmla="*/ 5021945 w 12191999"/>
              <a:gd name="connsiteY23" fmla="*/ 1230415 h 2311729"/>
              <a:gd name="connsiteX24" fmla="*/ 5757498 w 12191999"/>
              <a:gd name="connsiteY24" fmla="*/ 1717972 h 2311729"/>
              <a:gd name="connsiteX25" fmla="*/ 5775109 w 12191999"/>
              <a:gd name="connsiteY25" fmla="*/ 1774705 h 2311729"/>
              <a:gd name="connsiteX26" fmla="*/ 5877396 w 12191999"/>
              <a:gd name="connsiteY26" fmla="*/ 1742952 h 2311729"/>
              <a:gd name="connsiteX27" fmla="*/ 5994403 w 12191999"/>
              <a:gd name="connsiteY27" fmla="*/ 1731157 h 2311729"/>
              <a:gd name="connsiteX28" fmla="*/ 6319003 w 12191999"/>
              <a:gd name="connsiteY28" fmla="*/ 1830310 h 2311729"/>
              <a:gd name="connsiteX29" fmla="*/ 6349718 w 12191999"/>
              <a:gd name="connsiteY29" fmla="*/ 1855653 h 2311729"/>
              <a:gd name="connsiteX30" fmla="*/ 6372196 w 12191999"/>
              <a:gd name="connsiteY30" fmla="*/ 1783240 h 2311729"/>
              <a:gd name="connsiteX31" fmla="*/ 7228113 w 12191999"/>
              <a:gd name="connsiteY31" fmla="*/ 1215901 h 2311729"/>
              <a:gd name="connsiteX32" fmla="*/ 7884955 w 12191999"/>
              <a:gd name="connsiteY32" fmla="*/ 1487974 h 2311729"/>
              <a:gd name="connsiteX33" fmla="*/ 7933395 w 12191999"/>
              <a:gd name="connsiteY33" fmla="*/ 1546684 h 2311729"/>
              <a:gd name="connsiteX34" fmla="*/ 8036368 w 12191999"/>
              <a:gd name="connsiteY34" fmla="*/ 1487498 h 2311729"/>
              <a:gd name="connsiteX35" fmla="*/ 8432799 w 12191999"/>
              <a:gd name="connsiteY35" fmla="*/ 1397328 h 2311729"/>
              <a:gd name="connsiteX36" fmla="*/ 9191035 w 12191999"/>
              <a:gd name="connsiteY36" fmla="*/ 1800479 h 2311729"/>
              <a:gd name="connsiteX37" fmla="*/ 9210518 w 12191999"/>
              <a:gd name="connsiteY37" fmla="*/ 1836373 h 2311729"/>
              <a:gd name="connsiteX38" fmla="*/ 9258709 w 12191999"/>
              <a:gd name="connsiteY38" fmla="*/ 1810216 h 2311729"/>
              <a:gd name="connsiteX39" fmla="*/ 9470570 w 12191999"/>
              <a:gd name="connsiteY39" fmla="*/ 1767443 h 2311729"/>
              <a:gd name="connsiteX40" fmla="*/ 9682431 w 12191999"/>
              <a:gd name="connsiteY40" fmla="*/ 1810216 h 2311729"/>
              <a:gd name="connsiteX41" fmla="*/ 9768141 w 12191999"/>
              <a:gd name="connsiteY41" fmla="*/ 1856738 h 2311729"/>
              <a:gd name="connsiteX42" fmla="*/ 9791010 w 12191999"/>
              <a:gd name="connsiteY42" fmla="*/ 1783067 h 2311729"/>
              <a:gd name="connsiteX43" fmla="*/ 10570028 w 12191999"/>
              <a:gd name="connsiteY43" fmla="*/ 1266699 h 2311729"/>
              <a:gd name="connsiteX44" fmla="*/ 10821441 w 12191999"/>
              <a:gd name="connsiteY44" fmla="*/ 1304709 h 2311729"/>
              <a:gd name="connsiteX45" fmla="*/ 10893902 w 12191999"/>
              <a:gd name="connsiteY45" fmla="*/ 1333259 h 2311729"/>
              <a:gd name="connsiteX46" fmla="*/ 10916253 w 12191999"/>
              <a:gd name="connsiteY46" fmla="*/ 1261255 h 2311729"/>
              <a:gd name="connsiteX47" fmla="*/ 11444514 w 12191999"/>
              <a:gd name="connsiteY47" fmla="*/ 911100 h 2311729"/>
              <a:gd name="connsiteX48" fmla="*/ 11446790 w 12191999"/>
              <a:gd name="connsiteY48" fmla="*/ 911330 h 2311729"/>
              <a:gd name="connsiteX49" fmla="*/ 11437256 w 12191999"/>
              <a:gd name="connsiteY49" fmla="*/ 816759 h 2311729"/>
              <a:gd name="connsiteX50" fmla="*/ 12173467 w 12191999"/>
              <a:gd name="connsiteY50" fmla="*/ 936 h 2311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2191999" h="2311729">
                <a:moveTo>
                  <a:pt x="12191999" y="0"/>
                </a:moveTo>
                <a:lnTo>
                  <a:pt x="12191999" y="2311729"/>
                </a:lnTo>
                <a:lnTo>
                  <a:pt x="0" y="2311729"/>
                </a:lnTo>
                <a:lnTo>
                  <a:pt x="0" y="2020458"/>
                </a:lnTo>
                <a:lnTo>
                  <a:pt x="0" y="237172"/>
                </a:lnTo>
                <a:lnTo>
                  <a:pt x="63480" y="213939"/>
                </a:lnTo>
                <a:cubicBezTo>
                  <a:pt x="153468" y="185949"/>
                  <a:pt x="249145" y="170871"/>
                  <a:pt x="348343" y="170871"/>
                </a:cubicBezTo>
                <a:cubicBezTo>
                  <a:pt x="877401" y="170871"/>
                  <a:pt x="1306287" y="599757"/>
                  <a:pt x="1306287" y="1128815"/>
                </a:cubicBezTo>
                <a:cubicBezTo>
                  <a:pt x="1306287" y="1194948"/>
                  <a:pt x="1299586" y="1259515"/>
                  <a:pt x="1286825" y="1321874"/>
                </a:cubicBezTo>
                <a:lnTo>
                  <a:pt x="1256605" y="1419229"/>
                </a:lnTo>
                <a:lnTo>
                  <a:pt x="1344679" y="1371424"/>
                </a:lnTo>
                <a:cubicBezTo>
                  <a:pt x="1448867" y="1327356"/>
                  <a:pt x="1563416" y="1302987"/>
                  <a:pt x="1683656" y="1302987"/>
                </a:cubicBezTo>
                <a:cubicBezTo>
                  <a:pt x="1924137" y="1302987"/>
                  <a:pt x="2141852" y="1400461"/>
                  <a:pt x="2299446" y="1558056"/>
                </a:cubicBezTo>
                <a:lnTo>
                  <a:pt x="2381189" y="1657129"/>
                </a:lnTo>
                <a:lnTo>
                  <a:pt x="2427737" y="1596410"/>
                </a:lnTo>
                <a:cubicBezTo>
                  <a:pt x="2583425" y="1416679"/>
                  <a:pt x="2813321" y="1302987"/>
                  <a:pt x="3069771" y="1302987"/>
                </a:cubicBezTo>
                <a:cubicBezTo>
                  <a:pt x="3245622" y="1302987"/>
                  <a:pt x="3408987" y="1356446"/>
                  <a:pt x="3544503" y="1447998"/>
                </a:cubicBezTo>
                <a:lnTo>
                  <a:pt x="3657745" y="1541431"/>
                </a:lnTo>
                <a:lnTo>
                  <a:pt x="3713651" y="1519404"/>
                </a:lnTo>
                <a:cubicBezTo>
                  <a:pt x="3771598" y="1501381"/>
                  <a:pt x="3833208" y="1491671"/>
                  <a:pt x="3897086" y="1491671"/>
                </a:cubicBezTo>
                <a:cubicBezTo>
                  <a:pt x="4024841" y="1491671"/>
                  <a:pt x="4143526" y="1530508"/>
                  <a:pt x="4241977" y="1597020"/>
                </a:cubicBezTo>
                <a:lnTo>
                  <a:pt x="4317999" y="1659743"/>
                </a:lnTo>
                <a:lnTo>
                  <a:pt x="4359994" y="1582372"/>
                </a:lnTo>
                <a:cubicBezTo>
                  <a:pt x="4503453" y="1370026"/>
                  <a:pt x="4746395" y="1230415"/>
                  <a:pt x="5021945" y="1230415"/>
                </a:cubicBezTo>
                <a:cubicBezTo>
                  <a:pt x="5352605" y="1230415"/>
                  <a:pt x="5636309" y="1431455"/>
                  <a:pt x="5757498" y="1717972"/>
                </a:cubicBezTo>
                <a:lnTo>
                  <a:pt x="5775109" y="1774705"/>
                </a:lnTo>
                <a:lnTo>
                  <a:pt x="5877396" y="1742952"/>
                </a:lnTo>
                <a:cubicBezTo>
                  <a:pt x="5915189" y="1735219"/>
                  <a:pt x="5954321" y="1731157"/>
                  <a:pt x="5994403" y="1731157"/>
                </a:cubicBezTo>
                <a:cubicBezTo>
                  <a:pt x="6114640" y="1731157"/>
                  <a:pt x="6226343" y="1767710"/>
                  <a:pt x="6319003" y="1830310"/>
                </a:cubicBezTo>
                <a:lnTo>
                  <a:pt x="6349718" y="1855653"/>
                </a:lnTo>
                <a:lnTo>
                  <a:pt x="6372196" y="1783240"/>
                </a:lnTo>
                <a:cubicBezTo>
                  <a:pt x="6513213" y="1449839"/>
                  <a:pt x="6843343" y="1215901"/>
                  <a:pt x="7228113" y="1215901"/>
                </a:cubicBezTo>
                <a:cubicBezTo>
                  <a:pt x="7484626" y="1215901"/>
                  <a:pt x="7716855" y="1319874"/>
                  <a:pt x="7884955" y="1487974"/>
                </a:cubicBezTo>
                <a:lnTo>
                  <a:pt x="7933395" y="1546684"/>
                </a:lnTo>
                <a:lnTo>
                  <a:pt x="8036368" y="1487498"/>
                </a:lnTo>
                <a:cubicBezTo>
                  <a:pt x="8156294" y="1429711"/>
                  <a:pt x="8290765" y="1397328"/>
                  <a:pt x="8432799" y="1397328"/>
                </a:cubicBezTo>
                <a:cubicBezTo>
                  <a:pt x="8748430" y="1397328"/>
                  <a:pt x="9026710" y="1557246"/>
                  <a:pt x="9191035" y="1800479"/>
                </a:cubicBezTo>
                <a:lnTo>
                  <a:pt x="9210518" y="1836373"/>
                </a:lnTo>
                <a:lnTo>
                  <a:pt x="9258709" y="1810216"/>
                </a:lnTo>
                <a:cubicBezTo>
                  <a:pt x="9323827" y="1782674"/>
                  <a:pt x="9395420" y="1767443"/>
                  <a:pt x="9470570" y="1767443"/>
                </a:cubicBezTo>
                <a:cubicBezTo>
                  <a:pt x="9545720" y="1767443"/>
                  <a:pt x="9617313" y="1782674"/>
                  <a:pt x="9682431" y="1810216"/>
                </a:cubicBezTo>
                <a:lnTo>
                  <a:pt x="9768141" y="1856738"/>
                </a:lnTo>
                <a:lnTo>
                  <a:pt x="9791010" y="1783067"/>
                </a:lnTo>
                <a:cubicBezTo>
                  <a:pt x="9919358" y="1479619"/>
                  <a:pt x="10219827" y="1266699"/>
                  <a:pt x="10570028" y="1266699"/>
                </a:cubicBezTo>
                <a:cubicBezTo>
                  <a:pt x="10657578" y="1266699"/>
                  <a:pt x="10742020" y="1280007"/>
                  <a:pt x="10821441" y="1304709"/>
                </a:cubicBezTo>
                <a:lnTo>
                  <a:pt x="10893902" y="1333259"/>
                </a:lnTo>
                <a:lnTo>
                  <a:pt x="10916253" y="1261255"/>
                </a:lnTo>
                <a:cubicBezTo>
                  <a:pt x="11003287" y="1055484"/>
                  <a:pt x="11207039" y="911100"/>
                  <a:pt x="11444514" y="911100"/>
                </a:cubicBezTo>
                <a:lnTo>
                  <a:pt x="11446790" y="911330"/>
                </a:lnTo>
                <a:lnTo>
                  <a:pt x="11437256" y="816759"/>
                </a:lnTo>
                <a:cubicBezTo>
                  <a:pt x="11437256" y="392161"/>
                  <a:pt x="11759948" y="42931"/>
                  <a:pt x="12173467" y="936"/>
                </a:cubicBezTo>
                <a:close/>
              </a:path>
            </a:pathLst>
          </a:custGeom>
          <a:solidFill>
            <a:schemeClr val="bg1"/>
          </a:solidFill>
          <a:ln w="28575">
            <a:noFill/>
          </a:ln>
          <a:effectLst>
            <a:innerShdw blurRad="266700" dist="139700" dir="16200000">
              <a:srgbClr val="18ACCA">
                <a:alpha val="3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nvGrpSpPr>
          <p:cNvPr id="2" name="Group 1">
            <a:extLst>
              <a:ext uri="{FF2B5EF4-FFF2-40B4-BE49-F238E27FC236}">
                <a16:creationId xmlns:a16="http://schemas.microsoft.com/office/drawing/2014/main" id="{DC5E05FE-8C8A-45E4-9C74-6369D87EF46C}"/>
              </a:ext>
            </a:extLst>
          </p:cNvPr>
          <p:cNvGrpSpPr/>
          <p:nvPr/>
        </p:nvGrpSpPr>
        <p:grpSpPr>
          <a:xfrm>
            <a:off x="3996182" y="276965"/>
            <a:ext cx="4199636" cy="1034466"/>
            <a:chOff x="2590800" y="77338"/>
            <a:chExt cx="4199636" cy="1034466"/>
          </a:xfrm>
        </p:grpSpPr>
        <p:sp>
          <p:nvSpPr>
            <p:cNvPr id="3" name="Rectangle: Rounded Corners 2">
              <a:hlinkClick r:id="rId2" action="ppaction://hlinksldjump"/>
              <a:extLst>
                <a:ext uri="{FF2B5EF4-FFF2-40B4-BE49-F238E27FC236}">
                  <a16:creationId xmlns:a16="http://schemas.microsoft.com/office/drawing/2014/main" id="{3EF01F8F-9994-438F-8AB3-EEF67519CDAF}"/>
                </a:ext>
              </a:extLst>
            </p:cNvPr>
            <p:cNvSpPr/>
            <p:nvPr/>
          </p:nvSpPr>
          <p:spPr>
            <a:xfrm>
              <a:off x="2590800" y="141445"/>
              <a:ext cx="4199636" cy="970359"/>
            </a:xfrm>
            <a:prstGeom prst="roundRect">
              <a:avLst>
                <a:gd name="adj" fmla="val 36558"/>
              </a:avLst>
            </a:prstGeom>
            <a:solidFill>
              <a:srgbClr val="FFFEF1"/>
            </a:solidFill>
            <a:ln w="41275">
              <a:solidFill>
                <a:srgbClr val="15C6D9"/>
              </a:solidFill>
            </a:ln>
            <a:effectLst>
              <a:glow rad="63500">
                <a:schemeClr val="accent4">
                  <a:satMod val="175000"/>
                  <a:alpha val="40000"/>
                </a:schemeClr>
              </a:glow>
            </a:effectLst>
          </p:spPr>
          <p:txBody>
            <a:bodyPr wrap="square" rtlCol="0">
              <a:spAutoFit/>
            </a:bodyPr>
            <a:lstStyle/>
            <a:p>
              <a:endParaRPr lang="en-US" sz="4400">
                <a:solidFill>
                  <a:schemeClr val="tx1"/>
                </a:solidFill>
                <a:latin typeface="UTM Edwardian" panose="02040603050506020204" pitchFamily="18" charset="0"/>
                <a:ea typeface="南构日漫风" panose="03000509000000000000" pitchFamily="65" charset="-122"/>
                <a:cs typeface="Times New Roman" panose="02020603050405020304" pitchFamily="18" charset="0"/>
              </a:endParaRPr>
            </a:p>
          </p:txBody>
        </p:sp>
        <p:sp>
          <p:nvSpPr>
            <p:cNvPr id="4" name="TextBox 3">
              <a:hlinkClick r:id="rId3" action="ppaction://hlinksldjump"/>
              <a:extLst>
                <a:ext uri="{FF2B5EF4-FFF2-40B4-BE49-F238E27FC236}">
                  <a16:creationId xmlns:a16="http://schemas.microsoft.com/office/drawing/2014/main" id="{8A2FBB30-40FC-469B-84D6-79EABC692845}"/>
                </a:ext>
              </a:extLst>
            </p:cNvPr>
            <p:cNvSpPr txBox="1"/>
            <p:nvPr/>
          </p:nvSpPr>
          <p:spPr>
            <a:xfrm>
              <a:off x="2607475" y="77338"/>
              <a:ext cx="4170137" cy="1015663"/>
            </a:xfrm>
            <a:prstGeom prst="rect">
              <a:avLst/>
            </a:prstGeom>
            <a:noFill/>
            <a:ln>
              <a:noFill/>
            </a:ln>
          </p:spPr>
          <p:txBody>
            <a:bodyPr wrap="square">
              <a:spAutoFit/>
            </a:bodyPr>
            <a:lstStyle/>
            <a:p>
              <a:pPr algn="ctr"/>
              <a:r>
                <a:rPr lang="en-US" altLang="zh-CN" sz="6000" b="1">
                  <a:solidFill>
                    <a:srgbClr val="15C6D9"/>
                  </a:solidFill>
                  <a:latin typeface="Times New Roman" panose="02020603050405020304" pitchFamily="18" charset="0"/>
                  <a:ea typeface="南构日漫风" panose="03000509000000000000" pitchFamily="65" charset="-122"/>
                  <a:cs typeface="Times New Roman" panose="02020603050405020304" pitchFamily="18" charset="0"/>
                </a:rPr>
                <a:t>Dặn dò</a:t>
              </a:r>
            </a:p>
          </p:txBody>
        </p:sp>
      </p:grpSp>
      <p:pic>
        <p:nvPicPr>
          <p:cNvPr id="5" name="Picture 4">
            <a:extLst>
              <a:ext uri="{FF2B5EF4-FFF2-40B4-BE49-F238E27FC236}">
                <a16:creationId xmlns:a16="http://schemas.microsoft.com/office/drawing/2014/main" id="{544BE502-3450-4B04-8C2B-06BEF48F40BC}"/>
              </a:ext>
            </a:extLst>
          </p:cNvPr>
          <p:cNvPicPr>
            <a:picLocks noChangeAspect="1"/>
          </p:cNvPicPr>
          <p:nvPr/>
        </p:nvPicPr>
        <p:blipFill rotWithShape="1">
          <a:blip r:embed="rId4">
            <a:extLst>
              <a:ext uri="{BEBA8EAE-BF5A-486C-A8C5-ECC9F3942E4B}">
                <a14:imgProps xmlns:a14="http://schemas.microsoft.com/office/drawing/2010/main">
                  <a14:imgLayer r:embed="rId5">
                    <a14:imgEffect>
                      <a14:artisticTexturizer/>
                    </a14:imgEffect>
                  </a14:imgLayer>
                </a14:imgProps>
              </a:ext>
            </a:extLst>
          </a:blip>
          <a:srcRect l="24361" t="33915" r="32403" b="24391"/>
          <a:stretch>
            <a:fillRect/>
          </a:stretch>
        </p:blipFill>
        <p:spPr>
          <a:xfrm flipH="1">
            <a:off x="5779313" y="3429001"/>
            <a:ext cx="6134674" cy="3152034"/>
          </a:xfrm>
          <a:prstGeom prst="rect">
            <a:avLst/>
          </a:prstGeom>
        </p:spPr>
      </p:pic>
      <p:pic>
        <p:nvPicPr>
          <p:cNvPr id="6" name="Picture 5">
            <a:extLst>
              <a:ext uri="{FF2B5EF4-FFF2-40B4-BE49-F238E27FC236}">
                <a16:creationId xmlns:a16="http://schemas.microsoft.com/office/drawing/2014/main" id="{A34165A4-F885-49C7-9AD1-B66806E75A2F}"/>
              </a:ext>
            </a:extLst>
          </p:cNvPr>
          <p:cNvPicPr>
            <a:picLocks noChangeAspect="1"/>
          </p:cNvPicPr>
          <p:nvPr/>
        </p:nvPicPr>
        <p:blipFill rotWithShape="1">
          <a:blip r:embed="rId4">
            <a:extLst>
              <a:ext uri="{BEBA8EAE-BF5A-486C-A8C5-ECC9F3942E4B}">
                <a14:imgProps xmlns:a14="http://schemas.microsoft.com/office/drawing/2010/main">
                  <a14:imgLayer r:embed="rId6">
                    <a14:imgEffect>
                      <a14:artisticTexturizer/>
                    </a14:imgEffect>
                  </a14:imgLayer>
                </a14:imgProps>
              </a:ext>
            </a:extLst>
          </a:blip>
          <a:srcRect l="24361" t="33915" r="32403" b="24391"/>
          <a:stretch>
            <a:fillRect/>
          </a:stretch>
        </p:blipFill>
        <p:spPr>
          <a:xfrm flipH="1">
            <a:off x="0" y="998664"/>
            <a:ext cx="7000080" cy="3641301"/>
          </a:xfrm>
          <a:prstGeom prst="rect">
            <a:avLst/>
          </a:prstGeom>
        </p:spPr>
      </p:pic>
      <p:sp>
        <p:nvSpPr>
          <p:cNvPr id="7" name="Google Shape;323;p15">
            <a:extLst>
              <a:ext uri="{FF2B5EF4-FFF2-40B4-BE49-F238E27FC236}">
                <a16:creationId xmlns:a16="http://schemas.microsoft.com/office/drawing/2014/main" id="{5E8E39BD-EF99-42AD-A6B3-BD60B3E8F5BD}"/>
              </a:ext>
            </a:extLst>
          </p:cNvPr>
          <p:cNvSpPr txBox="1"/>
          <p:nvPr/>
        </p:nvSpPr>
        <p:spPr>
          <a:xfrm>
            <a:off x="896531" y="2533055"/>
            <a:ext cx="4882782" cy="1754286"/>
          </a:xfrm>
          <a:prstGeom prst="rect">
            <a:avLst/>
          </a:prstGeom>
          <a:noFill/>
          <a:ln>
            <a:noFill/>
          </a:ln>
        </p:spPr>
        <p:txBody>
          <a:bodyPr spcFirstLastPara="1" wrap="square" lIns="91425" tIns="45700" rIns="91425" bIns="457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just" rtl="0">
              <a:spcBef>
                <a:spcPts val="0"/>
              </a:spcBef>
              <a:spcAft>
                <a:spcPts val="0"/>
              </a:spcAft>
              <a:buNone/>
            </a:pPr>
            <a:r>
              <a:rPr lang="en-US" sz="5400" b="1">
                <a:solidFill>
                  <a:schemeClr val="dk1"/>
                </a:solidFill>
                <a:latin typeface="Times New Roman" panose="02020603050405020304" pitchFamily="18" charset="0"/>
                <a:ea typeface="Cambria" panose="02040503050406030204"/>
                <a:cs typeface="Times New Roman" panose="02020603050405020304" pitchFamily="18" charset="0"/>
                <a:sym typeface="Cambria" panose="02040503050406030204"/>
              </a:rPr>
              <a:t>Làm bài vào vở Tiếng Việt</a:t>
            </a:r>
            <a:endParaRPr sz="5400" dirty="0">
              <a:solidFill>
                <a:schemeClr val="dk1"/>
              </a:solidFill>
              <a:latin typeface="Times New Roman" panose="02020603050405020304" pitchFamily="18" charset="0"/>
              <a:ea typeface="Cambria" panose="02040503050406030204"/>
              <a:cs typeface="Times New Roman" panose="02020603050405020304" pitchFamily="18" charset="0"/>
              <a:sym typeface="Cambria" panose="02040503050406030204"/>
            </a:endParaRPr>
          </a:p>
        </p:txBody>
      </p:sp>
      <p:sp>
        <p:nvSpPr>
          <p:cNvPr id="8" name="Google Shape;323;p15">
            <a:extLst>
              <a:ext uri="{FF2B5EF4-FFF2-40B4-BE49-F238E27FC236}">
                <a16:creationId xmlns:a16="http://schemas.microsoft.com/office/drawing/2014/main" id="{8A2E5EEE-BB21-4517-83E4-D4F666963888}"/>
              </a:ext>
            </a:extLst>
          </p:cNvPr>
          <p:cNvSpPr txBox="1"/>
          <p:nvPr/>
        </p:nvSpPr>
        <p:spPr>
          <a:xfrm>
            <a:off x="6552377" y="4639965"/>
            <a:ext cx="4237543" cy="1754286"/>
          </a:xfrm>
          <a:prstGeom prst="rect">
            <a:avLst/>
          </a:prstGeom>
          <a:noFill/>
          <a:ln>
            <a:noFill/>
          </a:ln>
        </p:spPr>
        <p:txBody>
          <a:bodyPr spcFirstLastPara="1" wrap="square" lIns="91425" tIns="45700" rIns="91425" bIns="457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just" rtl="0">
              <a:spcBef>
                <a:spcPts val="0"/>
              </a:spcBef>
              <a:spcAft>
                <a:spcPts val="0"/>
              </a:spcAft>
              <a:buNone/>
            </a:pPr>
            <a:r>
              <a:rPr lang="en-US" sz="5400" b="1">
                <a:solidFill>
                  <a:schemeClr val="dk1"/>
                </a:solidFill>
                <a:latin typeface="Times New Roman" panose="02020603050405020304" pitchFamily="18" charset="0"/>
                <a:ea typeface="Cambria" panose="02040503050406030204"/>
                <a:cs typeface="Times New Roman" panose="02020603050405020304" pitchFamily="18" charset="0"/>
                <a:sym typeface="Cambria" panose="02040503050406030204"/>
              </a:rPr>
              <a:t>Chuẩn bị bài tiếp theo</a:t>
            </a:r>
            <a:endParaRPr sz="5400" b="1" dirty="0">
              <a:solidFill>
                <a:schemeClr val="dk1"/>
              </a:solidFill>
              <a:latin typeface="Times New Roman" panose="02020603050405020304" pitchFamily="18" charset="0"/>
              <a:ea typeface="Cambria" panose="02040503050406030204"/>
              <a:cs typeface="Times New Roman" panose="02020603050405020304" pitchFamily="18" charset="0"/>
              <a:sym typeface="Cambria" panose="02040503050406030204"/>
            </a:endParaRPr>
          </a:p>
        </p:txBody>
      </p:sp>
      <p:pic>
        <p:nvPicPr>
          <p:cNvPr id="9" name="Picture 8">
            <a:extLst>
              <a:ext uri="{FF2B5EF4-FFF2-40B4-BE49-F238E27FC236}">
                <a16:creationId xmlns:a16="http://schemas.microsoft.com/office/drawing/2014/main" id="{DCE5D053-C393-401A-A030-132968D991F9}"/>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9369" b="89817" l="9752" r="92553">
                        <a14:foregroundMark x1="56028" y1="27902" x2="83333" y2="30957"/>
                        <a14:foregroundMark x1="57979" y1="23218" x2="76064" y2="31365"/>
                        <a14:foregroundMark x1="65426" y1="14053" x2="73582" y2="26884"/>
                        <a14:foregroundMark x1="73582" y1="26884" x2="78723" y2="28717"/>
                        <a14:foregroundMark x1="54078" y1="31365" x2="57624" y2="81263"/>
                        <a14:foregroundMark x1="63298" y1="44807" x2="60993" y2="89613"/>
                        <a14:foregroundMark x1="66312" y1="12627" x2="66312" y2="12627"/>
                        <a14:foregroundMark x1="66312" y1="12627" x2="90248" y2="32383"/>
                        <a14:foregroundMark x1="30496" y1="22200" x2="30674" y2="63136"/>
                        <a14:foregroundMark x1="35284" y1="17515" x2="35284" y2="50509"/>
                        <a14:foregroundMark x1="35816" y1="25255" x2="41844" y2="27495"/>
                        <a14:foregroundMark x1="25000" y1="14257" x2="35816" y2="12831"/>
                        <a14:foregroundMark x1="35816" y1="12831" x2="35816" y2="12831"/>
                        <a14:foregroundMark x1="26418" y1="9776" x2="32624" y2="9980"/>
                        <a14:foregroundMark x1="29610" y1="9980" x2="37589" y2="9572"/>
                        <a14:foregroundMark x1="37589" y1="9572" x2="37589" y2="9572"/>
                        <a14:foregroundMark x1="11170" y1="15682" x2="11170" y2="15682"/>
                        <a14:foregroundMark x1="11702" y1="18330" x2="11702" y2="18330"/>
                        <a14:foregroundMark x1="13830" y1="17515" x2="13830" y2="17515"/>
                        <a14:foregroundMark x1="28723" y1="24644" x2="28723" y2="24644"/>
                        <a14:foregroundMark x1="22518" y1="81466" x2="22518" y2="81466"/>
                        <a14:foregroundMark x1="22163" y1="83096" x2="22163" y2="83096"/>
                        <a14:foregroundMark x1="22163" y1="83096" x2="22163" y2="83096"/>
                        <a14:foregroundMark x1="21454" y1="82892" x2="21454" y2="82892"/>
                        <a14:foregroundMark x1="21099" y1="82892" x2="21099" y2="82892"/>
                        <a14:foregroundMark x1="92553" y1="35234" x2="92553" y2="35234"/>
                        <a14:foregroundMark x1="53723" y1="26884" x2="53723" y2="26884"/>
                        <a14:foregroundMark x1="53901" y1="22607" x2="53901" y2="22607"/>
                        <a14:foregroundMark x1="55496" y1="21589" x2="55496" y2="21589"/>
                        <a14:foregroundMark x1="52482" y1="30346" x2="49468" y2="41344"/>
                        <a14:foregroundMark x1="54965" y1="22607" x2="54965" y2="22607"/>
                        <a14:foregroundMark x1="43393" y1="83503" x2="43262" y2="84318"/>
                        <a14:foregroundMark x1="43491" y1="82892" x2="43393" y2="83503"/>
                        <a14:foregroundMark x1="43950" y1="80041" x2="43491" y2="82892"/>
                        <a14:foregroundMark x1="44737" y1="75153" x2="43950" y2="80041"/>
                        <a14:foregroundMark x1="51950" y1="30346" x2="44737" y2="75153"/>
                        <a14:foregroundMark x1="38298" y1="83503" x2="39716" y2="83707"/>
                        <a14:backgroundMark x1="42376" y1="75153" x2="42376" y2="75153"/>
                        <a14:backgroundMark x1="42376" y1="82892" x2="42376" y2="82892"/>
                        <a14:backgroundMark x1="43440" y1="83503" x2="43440" y2="83503"/>
                      </a14:backgroundRemoval>
                    </a14:imgEffect>
                    <a14:imgEffect>
                      <a14:saturation sat="200000"/>
                    </a14:imgEffect>
                  </a14:imgLayer>
                </a14:imgProps>
              </a:ext>
              <a:ext uri="{28A0092B-C50C-407E-A947-70E740481C1C}">
                <a14:useLocalDpi xmlns:a14="http://schemas.microsoft.com/office/drawing/2010/main" val="0"/>
              </a:ext>
            </a:extLst>
          </a:blip>
          <a:srcRect/>
          <a:stretch/>
        </p:blipFill>
        <p:spPr>
          <a:xfrm>
            <a:off x="-38259" y="-119879"/>
            <a:ext cx="3376181" cy="2939193"/>
          </a:xfrm>
          <a:prstGeom prst="rect">
            <a:avLst/>
          </a:prstGeom>
        </p:spPr>
      </p:pic>
      <p:pic>
        <p:nvPicPr>
          <p:cNvPr id="11" name="Picture 10" descr="A picture containing toy, colorful&#10;&#10;Description automatically generated">
            <a:extLst>
              <a:ext uri="{FF2B5EF4-FFF2-40B4-BE49-F238E27FC236}">
                <a16:creationId xmlns:a16="http://schemas.microsoft.com/office/drawing/2014/main" id="{9D19A9CA-370C-4EDC-8ACB-FDD3070A414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229741" y="743198"/>
            <a:ext cx="3810000" cy="5334000"/>
          </a:xfrm>
          <a:prstGeom prst="rect">
            <a:avLst/>
          </a:prstGeom>
        </p:spPr>
      </p:pic>
    </p:spTree>
    <p:extLst>
      <p:ext uri="{BB962C8B-B14F-4D97-AF65-F5344CB8AC3E}">
        <p14:creationId xmlns:p14="http://schemas.microsoft.com/office/powerpoint/2010/main" val="1867946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1000" fill="hold"/>
                                        <p:tgtEl>
                                          <p:spTgt spid="7"/>
                                        </p:tgtEl>
                                        <p:attrNameLst>
                                          <p:attrName>ppt_w</p:attrName>
                                        </p:attrNameLst>
                                      </p:cBhvr>
                                      <p:tavLst>
                                        <p:tav tm="0">
                                          <p:val>
                                            <p:fltVal val="0"/>
                                          </p:val>
                                        </p:tav>
                                        <p:tav tm="100000">
                                          <p:val>
                                            <p:strVal val="#ppt_w"/>
                                          </p:val>
                                        </p:tav>
                                      </p:tavLst>
                                    </p:anim>
                                    <p:anim calcmode="lin" valueType="num">
                                      <p:cBhvr>
                                        <p:cTn id="13" dur="1000" fill="hold"/>
                                        <p:tgtEl>
                                          <p:spTgt spid="7"/>
                                        </p:tgtEl>
                                        <p:attrNameLst>
                                          <p:attrName>ppt_h</p:attrName>
                                        </p:attrNameLst>
                                      </p:cBhvr>
                                      <p:tavLst>
                                        <p:tav tm="0">
                                          <p:val>
                                            <p:fltVal val="0"/>
                                          </p:val>
                                        </p:tav>
                                        <p:tav tm="100000">
                                          <p:val>
                                            <p:strVal val="#ppt_h"/>
                                          </p:val>
                                        </p:tav>
                                      </p:tavLst>
                                    </p:anim>
                                    <p:anim calcmode="lin" valueType="num">
                                      <p:cBhvr>
                                        <p:cTn id="14" dur="1000" fill="hold"/>
                                        <p:tgtEl>
                                          <p:spTgt spid="7"/>
                                        </p:tgtEl>
                                        <p:attrNameLst>
                                          <p:attrName>style.rotation</p:attrName>
                                        </p:attrNameLst>
                                      </p:cBhvr>
                                      <p:tavLst>
                                        <p:tav tm="0">
                                          <p:val>
                                            <p:fltVal val="90"/>
                                          </p:val>
                                        </p:tav>
                                        <p:tav tm="100000">
                                          <p:val>
                                            <p:fltVal val="0"/>
                                          </p:val>
                                        </p:tav>
                                      </p:tavLst>
                                    </p:anim>
                                    <p:animEffect transition="in" filter="fade">
                                      <p:cBhvr>
                                        <p:cTn id="15" dur="1000"/>
                                        <p:tgtEl>
                                          <p:spTgt spid="7"/>
                                        </p:tgtEl>
                                      </p:cBhvr>
                                    </p:animEffect>
                                  </p:childTnLst>
                                </p:cTn>
                              </p:par>
                              <p:par>
                                <p:cTn id="16" presetID="31" presetClass="entr" presetSubtype="0"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p:cTn id="18" dur="1000" fill="hold"/>
                                        <p:tgtEl>
                                          <p:spTgt spid="6"/>
                                        </p:tgtEl>
                                        <p:attrNameLst>
                                          <p:attrName>ppt_w</p:attrName>
                                        </p:attrNameLst>
                                      </p:cBhvr>
                                      <p:tavLst>
                                        <p:tav tm="0">
                                          <p:val>
                                            <p:fltVal val="0"/>
                                          </p:val>
                                        </p:tav>
                                        <p:tav tm="100000">
                                          <p:val>
                                            <p:strVal val="#ppt_w"/>
                                          </p:val>
                                        </p:tav>
                                      </p:tavLst>
                                    </p:anim>
                                    <p:anim calcmode="lin" valueType="num">
                                      <p:cBhvr>
                                        <p:cTn id="19" dur="1000" fill="hold"/>
                                        <p:tgtEl>
                                          <p:spTgt spid="6"/>
                                        </p:tgtEl>
                                        <p:attrNameLst>
                                          <p:attrName>ppt_h</p:attrName>
                                        </p:attrNameLst>
                                      </p:cBhvr>
                                      <p:tavLst>
                                        <p:tav tm="0">
                                          <p:val>
                                            <p:fltVal val="0"/>
                                          </p:val>
                                        </p:tav>
                                        <p:tav tm="100000">
                                          <p:val>
                                            <p:strVal val="#ppt_h"/>
                                          </p:val>
                                        </p:tav>
                                      </p:tavLst>
                                    </p:anim>
                                    <p:anim calcmode="lin" valueType="num">
                                      <p:cBhvr>
                                        <p:cTn id="20" dur="1000" fill="hold"/>
                                        <p:tgtEl>
                                          <p:spTgt spid="6"/>
                                        </p:tgtEl>
                                        <p:attrNameLst>
                                          <p:attrName>style.rotation</p:attrName>
                                        </p:attrNameLst>
                                      </p:cBhvr>
                                      <p:tavLst>
                                        <p:tav tm="0">
                                          <p:val>
                                            <p:fltVal val="90"/>
                                          </p:val>
                                        </p:tav>
                                        <p:tav tm="100000">
                                          <p:val>
                                            <p:fltVal val="0"/>
                                          </p:val>
                                        </p:tav>
                                      </p:tavLst>
                                    </p:anim>
                                    <p:animEffect transition="in" filter="fade">
                                      <p:cBhvr>
                                        <p:cTn id="21" dur="1000"/>
                                        <p:tgtEl>
                                          <p:spTgt spid="6"/>
                                        </p:tgtEl>
                                      </p:cBhvr>
                                    </p:animEffect>
                                  </p:childTnLst>
                                </p:cTn>
                              </p:par>
                            </p:childTnLst>
                          </p:cTn>
                        </p:par>
                        <p:par>
                          <p:cTn id="22" fill="hold">
                            <p:stCondLst>
                              <p:cond delay="1000"/>
                            </p:stCondLst>
                            <p:childTnLst>
                              <p:par>
                                <p:cTn id="23" presetID="42" presetClass="entr" presetSubtype="0" fill="hold"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1000"/>
                                        <p:tgtEl>
                                          <p:spTgt spid="9"/>
                                        </p:tgtEl>
                                      </p:cBhvr>
                                    </p:animEffect>
                                    <p:anim calcmode="lin" valueType="num">
                                      <p:cBhvr>
                                        <p:cTn id="26" dur="1000" fill="hold"/>
                                        <p:tgtEl>
                                          <p:spTgt spid="9"/>
                                        </p:tgtEl>
                                        <p:attrNameLst>
                                          <p:attrName>ppt_x</p:attrName>
                                        </p:attrNameLst>
                                      </p:cBhvr>
                                      <p:tavLst>
                                        <p:tav tm="0">
                                          <p:val>
                                            <p:strVal val="#ppt_x"/>
                                          </p:val>
                                        </p:tav>
                                        <p:tav tm="100000">
                                          <p:val>
                                            <p:strVal val="#ppt_x"/>
                                          </p:val>
                                        </p:tav>
                                      </p:tavLst>
                                    </p:anim>
                                    <p:anim calcmode="lin" valueType="num">
                                      <p:cBhvr>
                                        <p:cTn id="27"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31" presetClass="entr" presetSubtype="0"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 calcmode="lin" valueType="num">
                                      <p:cBhvr>
                                        <p:cTn id="32" dur="1000" fill="hold"/>
                                        <p:tgtEl>
                                          <p:spTgt spid="8"/>
                                        </p:tgtEl>
                                        <p:attrNameLst>
                                          <p:attrName>ppt_w</p:attrName>
                                        </p:attrNameLst>
                                      </p:cBhvr>
                                      <p:tavLst>
                                        <p:tav tm="0">
                                          <p:val>
                                            <p:fltVal val="0"/>
                                          </p:val>
                                        </p:tav>
                                        <p:tav tm="100000">
                                          <p:val>
                                            <p:strVal val="#ppt_w"/>
                                          </p:val>
                                        </p:tav>
                                      </p:tavLst>
                                    </p:anim>
                                    <p:anim calcmode="lin" valueType="num">
                                      <p:cBhvr>
                                        <p:cTn id="33" dur="1000" fill="hold"/>
                                        <p:tgtEl>
                                          <p:spTgt spid="8"/>
                                        </p:tgtEl>
                                        <p:attrNameLst>
                                          <p:attrName>ppt_h</p:attrName>
                                        </p:attrNameLst>
                                      </p:cBhvr>
                                      <p:tavLst>
                                        <p:tav tm="0">
                                          <p:val>
                                            <p:fltVal val="0"/>
                                          </p:val>
                                        </p:tav>
                                        <p:tav tm="100000">
                                          <p:val>
                                            <p:strVal val="#ppt_h"/>
                                          </p:val>
                                        </p:tav>
                                      </p:tavLst>
                                    </p:anim>
                                    <p:anim calcmode="lin" valueType="num">
                                      <p:cBhvr>
                                        <p:cTn id="34" dur="1000" fill="hold"/>
                                        <p:tgtEl>
                                          <p:spTgt spid="8"/>
                                        </p:tgtEl>
                                        <p:attrNameLst>
                                          <p:attrName>style.rotation</p:attrName>
                                        </p:attrNameLst>
                                      </p:cBhvr>
                                      <p:tavLst>
                                        <p:tav tm="0">
                                          <p:val>
                                            <p:fltVal val="90"/>
                                          </p:val>
                                        </p:tav>
                                        <p:tav tm="100000">
                                          <p:val>
                                            <p:fltVal val="0"/>
                                          </p:val>
                                        </p:tav>
                                      </p:tavLst>
                                    </p:anim>
                                    <p:animEffect transition="in" filter="fade">
                                      <p:cBhvr>
                                        <p:cTn id="35" dur="1000"/>
                                        <p:tgtEl>
                                          <p:spTgt spid="8"/>
                                        </p:tgtEl>
                                      </p:cBhvr>
                                    </p:animEffect>
                                  </p:childTnLst>
                                </p:cTn>
                              </p:par>
                              <p:par>
                                <p:cTn id="36" presetID="31" presetClass="entr" presetSubtype="0" fill="hold" nodeType="withEffect">
                                  <p:stCondLst>
                                    <p:cond delay="0"/>
                                  </p:stCondLst>
                                  <p:childTnLst>
                                    <p:set>
                                      <p:cBhvr>
                                        <p:cTn id="37" dur="1" fill="hold">
                                          <p:stCondLst>
                                            <p:cond delay="0"/>
                                          </p:stCondLst>
                                        </p:cTn>
                                        <p:tgtEl>
                                          <p:spTgt spid="5"/>
                                        </p:tgtEl>
                                        <p:attrNameLst>
                                          <p:attrName>style.visibility</p:attrName>
                                        </p:attrNameLst>
                                      </p:cBhvr>
                                      <p:to>
                                        <p:strVal val="visible"/>
                                      </p:to>
                                    </p:set>
                                    <p:anim calcmode="lin" valueType="num">
                                      <p:cBhvr>
                                        <p:cTn id="38" dur="1000" fill="hold"/>
                                        <p:tgtEl>
                                          <p:spTgt spid="5"/>
                                        </p:tgtEl>
                                        <p:attrNameLst>
                                          <p:attrName>ppt_w</p:attrName>
                                        </p:attrNameLst>
                                      </p:cBhvr>
                                      <p:tavLst>
                                        <p:tav tm="0">
                                          <p:val>
                                            <p:fltVal val="0"/>
                                          </p:val>
                                        </p:tav>
                                        <p:tav tm="100000">
                                          <p:val>
                                            <p:strVal val="#ppt_w"/>
                                          </p:val>
                                        </p:tav>
                                      </p:tavLst>
                                    </p:anim>
                                    <p:anim calcmode="lin" valueType="num">
                                      <p:cBhvr>
                                        <p:cTn id="39" dur="1000" fill="hold"/>
                                        <p:tgtEl>
                                          <p:spTgt spid="5"/>
                                        </p:tgtEl>
                                        <p:attrNameLst>
                                          <p:attrName>ppt_h</p:attrName>
                                        </p:attrNameLst>
                                      </p:cBhvr>
                                      <p:tavLst>
                                        <p:tav tm="0">
                                          <p:val>
                                            <p:fltVal val="0"/>
                                          </p:val>
                                        </p:tav>
                                        <p:tav tm="100000">
                                          <p:val>
                                            <p:strVal val="#ppt_h"/>
                                          </p:val>
                                        </p:tav>
                                      </p:tavLst>
                                    </p:anim>
                                    <p:anim calcmode="lin" valueType="num">
                                      <p:cBhvr>
                                        <p:cTn id="40" dur="1000" fill="hold"/>
                                        <p:tgtEl>
                                          <p:spTgt spid="5"/>
                                        </p:tgtEl>
                                        <p:attrNameLst>
                                          <p:attrName>style.rotation</p:attrName>
                                        </p:attrNameLst>
                                      </p:cBhvr>
                                      <p:tavLst>
                                        <p:tav tm="0">
                                          <p:val>
                                            <p:fltVal val="90"/>
                                          </p:val>
                                        </p:tav>
                                        <p:tav tm="100000">
                                          <p:val>
                                            <p:fltVal val="0"/>
                                          </p:val>
                                        </p:tav>
                                      </p:tavLst>
                                    </p:anim>
                                    <p:animEffect transition="in" filter="fade">
                                      <p:cBhvr>
                                        <p:cTn id="41" dur="1000"/>
                                        <p:tgtEl>
                                          <p:spTgt spid="5"/>
                                        </p:tgtEl>
                                      </p:cBhvr>
                                    </p:animEffect>
                                  </p:childTnLst>
                                </p:cTn>
                              </p:par>
                              <p:par>
                                <p:cTn id="42" presetID="22" presetClass="entr" presetSubtype="4" fill="hold" nodeType="with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wipe(down)">
                                      <p:cBhvr>
                                        <p:cTn id="4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2" cstate="print">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rcRect l="-19" t="5436" r="19" b="12291"/>
          <a:stretch/>
        </p:blipFill>
        <p:spPr>
          <a:xfrm flipH="1">
            <a:off x="-1" y="171450"/>
            <a:ext cx="12183035" cy="6686550"/>
          </a:xfrm>
          <a:prstGeom prst="rect">
            <a:avLst/>
          </a:prstGeom>
        </p:spPr>
      </p:pic>
      <p:pic>
        <p:nvPicPr>
          <p:cNvPr id="6" name="图片 3">
            <a:extLst>
              <a:ext uri="{FF2B5EF4-FFF2-40B4-BE49-F238E27FC236}">
                <a16:creationId xmlns:a16="http://schemas.microsoft.com/office/drawing/2014/main" id="{3773A980-422C-4713-86D1-581E6A935A5D}"/>
              </a:ext>
            </a:extLst>
          </p:cNvPr>
          <p:cNvPicPr>
            <a:picLocks noChangeAspect="1"/>
          </p:cNvPicPr>
          <p:nvPr/>
        </p:nvPicPr>
        <p:blipFill rotWithShape="1">
          <a:blip r:embed="rId4">
            <a:lum bright="70000" contrast="-70000"/>
            <a:extLst>
              <a:ext uri="{BEBA8EAE-BF5A-486C-A8C5-ECC9F3942E4B}">
                <a14:imgProps xmlns:a14="http://schemas.microsoft.com/office/drawing/2010/main">
                  <a14:imgLayer r:embed="rId5">
                    <a14:imgEffect>
                      <a14:backgroundRemoval t="4429" b="96429" l="9976" r="99274"/>
                    </a14:imgEffect>
                  </a14:imgLayer>
                </a14:imgProps>
              </a:ext>
              <a:ext uri="{28A0092B-C50C-407E-A947-70E740481C1C}">
                <a14:useLocalDpi xmlns:a14="http://schemas.microsoft.com/office/drawing/2010/main" val="0"/>
              </a:ext>
            </a:extLst>
          </a:blip>
          <a:srcRect l="10402"/>
          <a:stretch>
            <a:fillRect/>
          </a:stretch>
        </p:blipFill>
        <p:spPr>
          <a:xfrm>
            <a:off x="326571" y="171451"/>
            <a:ext cx="11625943" cy="2662184"/>
          </a:xfrm>
          <a:prstGeom prst="rect">
            <a:avLst/>
          </a:prstGeom>
        </p:spPr>
      </p:pic>
      <p:sp>
        <p:nvSpPr>
          <p:cNvPr id="5" name="TextBox 4">
            <a:extLst>
              <a:ext uri="{FF2B5EF4-FFF2-40B4-BE49-F238E27FC236}">
                <a16:creationId xmlns:a16="http://schemas.microsoft.com/office/drawing/2014/main" id="{43F1212E-83A5-4202-B59A-A0E5C614D413}"/>
              </a:ext>
            </a:extLst>
          </p:cNvPr>
          <p:cNvSpPr txBox="1"/>
          <p:nvPr/>
        </p:nvSpPr>
        <p:spPr>
          <a:xfrm>
            <a:off x="1089660" y="663811"/>
            <a:ext cx="10442082" cy="1446550"/>
          </a:xfrm>
          <a:prstGeom prst="rect">
            <a:avLst/>
          </a:prstGeom>
          <a:noFill/>
        </p:spPr>
        <p:txBody>
          <a:bodyPr wrap="square">
            <a:spAutoFit/>
            <a:scene3d>
              <a:camera prst="orthographicFront"/>
              <a:lightRig rig="threePt" dir="t"/>
            </a:scene3d>
            <a:sp3d extrusionH="57150">
              <a:bevelT w="38100" h="38100"/>
            </a:sp3d>
          </a:bodyPr>
          <a:lstStyle/>
          <a:p>
            <a:pPr algn="ctr"/>
            <a:r>
              <a:rPr lang="en-US" altLang="zh-CN" sz="8800">
                <a:ln w="0">
                  <a:solidFill>
                    <a:schemeClr val="accent5">
                      <a:lumMod val="50000"/>
                    </a:schemeClr>
                  </a:solidFill>
                </a:ln>
                <a:gradFill>
                  <a:gsLst>
                    <a:gs pos="14000">
                      <a:schemeClr val="accent5">
                        <a:lumMod val="50000"/>
                      </a:schemeClr>
                    </a:gs>
                    <a:gs pos="52000">
                      <a:schemeClr val="accent5"/>
                    </a:gs>
                    <a:gs pos="74000">
                      <a:srgbClr val="15C6D9"/>
                    </a:gs>
                  </a:gsLst>
                  <a:lin ang="5400000"/>
                </a:gradFill>
                <a:effectLst>
                  <a:glow rad="50800">
                    <a:schemeClr val="accent5">
                      <a:satMod val="175000"/>
                      <a:alpha val="44000"/>
                    </a:schemeClr>
                  </a:glow>
                  <a:reflection blurRad="6350" stA="53000" endA="300" endPos="35500" dir="5400000" sy="-90000" algn="bl" rotWithShape="0"/>
                </a:effectLst>
                <a:latin typeface="UTM Guanine" panose="02040603050506020204" pitchFamily="18" charset="0"/>
                <a:ea typeface="微软雅黑" panose="020B0503020204020204" charset="-122"/>
                <a:cs typeface="Times New Roman" pitchFamily="18" charset="0"/>
              </a:rPr>
              <a:t>Chúc em học tốt</a:t>
            </a:r>
            <a:endParaRPr lang="zh-CN" altLang="en-US" sz="8800" dirty="0">
              <a:ln w="0">
                <a:solidFill>
                  <a:schemeClr val="accent5">
                    <a:lumMod val="50000"/>
                  </a:schemeClr>
                </a:solidFill>
              </a:ln>
              <a:gradFill>
                <a:gsLst>
                  <a:gs pos="14000">
                    <a:schemeClr val="accent5">
                      <a:lumMod val="50000"/>
                    </a:schemeClr>
                  </a:gs>
                  <a:gs pos="52000">
                    <a:schemeClr val="accent5"/>
                  </a:gs>
                  <a:gs pos="74000">
                    <a:srgbClr val="15C6D9"/>
                  </a:gs>
                </a:gsLst>
                <a:lin ang="5400000"/>
              </a:gradFill>
              <a:effectLst>
                <a:glow rad="50800">
                  <a:schemeClr val="accent5">
                    <a:satMod val="175000"/>
                    <a:alpha val="44000"/>
                  </a:schemeClr>
                </a:glow>
                <a:reflection blurRad="6350" stA="53000" endA="300" endPos="35500" dir="5400000" sy="-90000" algn="bl" rotWithShape="0"/>
              </a:effectLst>
              <a:latin typeface="UTM Guanine" panose="02040603050506020204" pitchFamily="18" charset="0"/>
              <a:ea typeface="微软雅黑" panose="020B0503020204020204" charset="-122"/>
              <a:cs typeface="Times New Roman" pitchFamily="18" charset="0"/>
            </a:endParaRPr>
          </a:p>
        </p:txBody>
      </p:sp>
    </p:spTree>
    <p:extLst>
      <p:ext uri="{BB962C8B-B14F-4D97-AF65-F5344CB8AC3E}">
        <p14:creationId xmlns:p14="http://schemas.microsoft.com/office/powerpoint/2010/main" val="7511884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0-#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14" presetClass="entr" presetSubtype="10"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1250"/>
                                        <p:tgtEl>
                                          <p:spTgt spid="6"/>
                                        </p:tgtEl>
                                      </p:cBhvr>
                                    </p:animEffect>
                                  </p:childTnLst>
                                </p:cTn>
                              </p:par>
                            </p:childTnLst>
                          </p:cTn>
                        </p:par>
                        <p:par>
                          <p:cTn id="13" fill="hold">
                            <p:stCondLst>
                              <p:cond delay="2250"/>
                            </p:stCondLst>
                            <p:childTnLst>
                              <p:par>
                                <p:cTn id="14" presetID="50" presetClass="entr" presetSubtype="0" decel="10000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1000" fill="hold"/>
                                        <p:tgtEl>
                                          <p:spTgt spid="5"/>
                                        </p:tgtEl>
                                        <p:attrNameLst>
                                          <p:attrName>ppt_w</p:attrName>
                                        </p:attrNameLst>
                                      </p:cBhvr>
                                      <p:tavLst>
                                        <p:tav tm="0">
                                          <p:val>
                                            <p:strVal val="#ppt_w+.3"/>
                                          </p:val>
                                        </p:tav>
                                        <p:tav tm="100000">
                                          <p:val>
                                            <p:strVal val="#ppt_w"/>
                                          </p:val>
                                        </p:tav>
                                      </p:tavLst>
                                    </p:anim>
                                    <p:anim calcmode="lin" valueType="num">
                                      <p:cBhvr>
                                        <p:cTn id="17" dur="1000" fill="hold"/>
                                        <p:tgtEl>
                                          <p:spTgt spid="5"/>
                                        </p:tgtEl>
                                        <p:attrNameLst>
                                          <p:attrName>ppt_h</p:attrName>
                                        </p:attrNameLst>
                                      </p:cBhvr>
                                      <p:tavLst>
                                        <p:tav tm="0">
                                          <p:val>
                                            <p:strVal val="#ppt_h"/>
                                          </p:val>
                                        </p:tav>
                                        <p:tav tm="100000">
                                          <p:val>
                                            <p:strVal val="#ppt_h"/>
                                          </p:val>
                                        </p:tav>
                                      </p:tavLst>
                                    </p:anim>
                                    <p:animEffect transition="in" filter="fade">
                                      <p:cBhvr>
                                        <p:cTn id="18"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555C10BE-6A53-483A-9B73-A25B41EAB48A}"/>
              </a:ext>
            </a:extLst>
          </p:cNvPr>
          <p:cNvSpPr/>
          <p:nvPr/>
        </p:nvSpPr>
        <p:spPr>
          <a:xfrm>
            <a:off x="834012" y="1361439"/>
            <a:ext cx="10338523" cy="4528670"/>
          </a:xfrm>
          <a:custGeom>
            <a:avLst/>
            <a:gdLst>
              <a:gd name="connsiteX0" fmla="*/ 0 w 10338523"/>
              <a:gd name="connsiteY0" fmla="*/ 1513029 h 4528670"/>
              <a:gd name="connsiteX1" fmla="*/ 1513029 w 10338523"/>
              <a:gd name="connsiteY1" fmla="*/ 0 h 4528670"/>
              <a:gd name="connsiteX2" fmla="*/ 2002402 w 10338523"/>
              <a:gd name="connsiteY2" fmla="*/ 0 h 4528670"/>
              <a:gd name="connsiteX3" fmla="*/ 2491774 w 10338523"/>
              <a:gd name="connsiteY3" fmla="*/ 0 h 4528670"/>
              <a:gd name="connsiteX4" fmla="*/ 2981147 w 10338523"/>
              <a:gd name="connsiteY4" fmla="*/ 0 h 4528670"/>
              <a:gd name="connsiteX5" fmla="*/ 3616769 w 10338523"/>
              <a:gd name="connsiteY5" fmla="*/ 0 h 4528670"/>
              <a:gd name="connsiteX6" fmla="*/ 4325516 w 10338523"/>
              <a:gd name="connsiteY6" fmla="*/ 0 h 4528670"/>
              <a:gd name="connsiteX7" fmla="*/ 4961137 w 10338523"/>
              <a:gd name="connsiteY7" fmla="*/ 0 h 4528670"/>
              <a:gd name="connsiteX8" fmla="*/ 5377386 w 10338523"/>
              <a:gd name="connsiteY8" fmla="*/ 0 h 4528670"/>
              <a:gd name="connsiteX9" fmla="*/ 5939883 w 10338523"/>
              <a:gd name="connsiteY9" fmla="*/ 0 h 4528670"/>
              <a:gd name="connsiteX10" fmla="*/ 6648629 w 10338523"/>
              <a:gd name="connsiteY10" fmla="*/ 0 h 4528670"/>
              <a:gd name="connsiteX11" fmla="*/ 7357376 w 10338523"/>
              <a:gd name="connsiteY11" fmla="*/ 0 h 4528670"/>
              <a:gd name="connsiteX12" fmla="*/ 7700499 w 10338523"/>
              <a:gd name="connsiteY12" fmla="*/ 0 h 4528670"/>
              <a:gd name="connsiteX13" fmla="*/ 8189872 w 10338523"/>
              <a:gd name="connsiteY13" fmla="*/ 0 h 4528670"/>
              <a:gd name="connsiteX14" fmla="*/ 8825494 w 10338523"/>
              <a:gd name="connsiteY14" fmla="*/ 0 h 4528670"/>
              <a:gd name="connsiteX15" fmla="*/ 10338523 w 10338523"/>
              <a:gd name="connsiteY15" fmla="*/ 1513029 h 4528670"/>
              <a:gd name="connsiteX16" fmla="*/ 10338523 w 10338523"/>
              <a:gd name="connsiteY16" fmla="*/ 2013900 h 4528670"/>
              <a:gd name="connsiteX17" fmla="*/ 10338523 w 10338523"/>
              <a:gd name="connsiteY17" fmla="*/ 2529796 h 4528670"/>
              <a:gd name="connsiteX18" fmla="*/ 10338523 w 10338523"/>
              <a:gd name="connsiteY18" fmla="*/ 3015641 h 4528670"/>
              <a:gd name="connsiteX19" fmla="*/ 8825494 w 10338523"/>
              <a:gd name="connsiteY19" fmla="*/ 4528670 h 4528670"/>
              <a:gd name="connsiteX20" fmla="*/ 8116747 w 10338523"/>
              <a:gd name="connsiteY20" fmla="*/ 4528670 h 4528670"/>
              <a:gd name="connsiteX21" fmla="*/ 7481125 w 10338523"/>
              <a:gd name="connsiteY21" fmla="*/ 4528670 h 4528670"/>
              <a:gd name="connsiteX22" fmla="*/ 6918628 w 10338523"/>
              <a:gd name="connsiteY22" fmla="*/ 4528670 h 4528670"/>
              <a:gd name="connsiteX23" fmla="*/ 6575505 w 10338523"/>
              <a:gd name="connsiteY23" fmla="*/ 4528670 h 4528670"/>
              <a:gd name="connsiteX24" fmla="*/ 6159257 w 10338523"/>
              <a:gd name="connsiteY24" fmla="*/ 4528670 h 4528670"/>
              <a:gd name="connsiteX25" fmla="*/ 5523635 w 10338523"/>
              <a:gd name="connsiteY25" fmla="*/ 4528670 h 4528670"/>
              <a:gd name="connsiteX26" fmla="*/ 4961137 w 10338523"/>
              <a:gd name="connsiteY26" fmla="*/ 4528670 h 4528670"/>
              <a:gd name="connsiteX27" fmla="*/ 4544889 w 10338523"/>
              <a:gd name="connsiteY27" fmla="*/ 4528670 h 4528670"/>
              <a:gd name="connsiteX28" fmla="*/ 4201766 w 10338523"/>
              <a:gd name="connsiteY28" fmla="*/ 4528670 h 4528670"/>
              <a:gd name="connsiteX29" fmla="*/ 3785518 w 10338523"/>
              <a:gd name="connsiteY29" fmla="*/ 4528670 h 4528670"/>
              <a:gd name="connsiteX30" fmla="*/ 3076772 w 10338523"/>
              <a:gd name="connsiteY30" fmla="*/ 4528670 h 4528670"/>
              <a:gd name="connsiteX31" fmla="*/ 2441150 w 10338523"/>
              <a:gd name="connsiteY31" fmla="*/ 4528670 h 4528670"/>
              <a:gd name="connsiteX32" fmla="*/ 1513029 w 10338523"/>
              <a:gd name="connsiteY32" fmla="*/ 4528670 h 4528670"/>
              <a:gd name="connsiteX33" fmla="*/ 0 w 10338523"/>
              <a:gd name="connsiteY33" fmla="*/ 3015641 h 4528670"/>
              <a:gd name="connsiteX34" fmla="*/ 0 w 10338523"/>
              <a:gd name="connsiteY34" fmla="*/ 2484718 h 4528670"/>
              <a:gd name="connsiteX35" fmla="*/ 0 w 10338523"/>
              <a:gd name="connsiteY35" fmla="*/ 2028926 h 4528670"/>
              <a:gd name="connsiteX36" fmla="*/ 0 w 10338523"/>
              <a:gd name="connsiteY36" fmla="*/ 1513029 h 4528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0338523" h="4528670" fill="none" extrusionOk="0">
                <a:moveTo>
                  <a:pt x="0" y="1513029"/>
                </a:moveTo>
                <a:cubicBezTo>
                  <a:pt x="115604" y="669384"/>
                  <a:pt x="659897" y="-1721"/>
                  <a:pt x="1513029" y="0"/>
                </a:cubicBezTo>
                <a:cubicBezTo>
                  <a:pt x="1668447" y="-23151"/>
                  <a:pt x="1837803" y="29120"/>
                  <a:pt x="2002402" y="0"/>
                </a:cubicBezTo>
                <a:cubicBezTo>
                  <a:pt x="2167001" y="-29120"/>
                  <a:pt x="2329321" y="1833"/>
                  <a:pt x="2491774" y="0"/>
                </a:cubicBezTo>
                <a:cubicBezTo>
                  <a:pt x="2654227" y="-1833"/>
                  <a:pt x="2767154" y="26125"/>
                  <a:pt x="2981147" y="0"/>
                </a:cubicBezTo>
                <a:cubicBezTo>
                  <a:pt x="3195140" y="-26125"/>
                  <a:pt x="3436993" y="69373"/>
                  <a:pt x="3616769" y="0"/>
                </a:cubicBezTo>
                <a:cubicBezTo>
                  <a:pt x="3796545" y="-69373"/>
                  <a:pt x="3985937" y="28787"/>
                  <a:pt x="4325516" y="0"/>
                </a:cubicBezTo>
                <a:cubicBezTo>
                  <a:pt x="4665095" y="-28787"/>
                  <a:pt x="4739157" y="40750"/>
                  <a:pt x="4961137" y="0"/>
                </a:cubicBezTo>
                <a:cubicBezTo>
                  <a:pt x="5183117" y="-40750"/>
                  <a:pt x="5248372" y="35859"/>
                  <a:pt x="5377386" y="0"/>
                </a:cubicBezTo>
                <a:cubicBezTo>
                  <a:pt x="5506400" y="-35859"/>
                  <a:pt x="5796557" y="8976"/>
                  <a:pt x="5939883" y="0"/>
                </a:cubicBezTo>
                <a:cubicBezTo>
                  <a:pt x="6083209" y="-8976"/>
                  <a:pt x="6482380" y="21799"/>
                  <a:pt x="6648629" y="0"/>
                </a:cubicBezTo>
                <a:cubicBezTo>
                  <a:pt x="6814878" y="-21799"/>
                  <a:pt x="7209877" y="17808"/>
                  <a:pt x="7357376" y="0"/>
                </a:cubicBezTo>
                <a:cubicBezTo>
                  <a:pt x="7504875" y="-17808"/>
                  <a:pt x="7538824" y="13619"/>
                  <a:pt x="7700499" y="0"/>
                </a:cubicBezTo>
                <a:cubicBezTo>
                  <a:pt x="7862174" y="-13619"/>
                  <a:pt x="8022563" y="56109"/>
                  <a:pt x="8189872" y="0"/>
                </a:cubicBezTo>
                <a:cubicBezTo>
                  <a:pt x="8357181" y="-56109"/>
                  <a:pt x="8520912" y="38902"/>
                  <a:pt x="8825494" y="0"/>
                </a:cubicBezTo>
                <a:cubicBezTo>
                  <a:pt x="9653528" y="56890"/>
                  <a:pt x="10237303" y="588479"/>
                  <a:pt x="10338523" y="1513029"/>
                </a:cubicBezTo>
                <a:cubicBezTo>
                  <a:pt x="10392347" y="1654500"/>
                  <a:pt x="10281973" y="1843653"/>
                  <a:pt x="10338523" y="2013900"/>
                </a:cubicBezTo>
                <a:cubicBezTo>
                  <a:pt x="10395073" y="2184147"/>
                  <a:pt x="10333069" y="2368871"/>
                  <a:pt x="10338523" y="2529796"/>
                </a:cubicBezTo>
                <a:cubicBezTo>
                  <a:pt x="10343977" y="2690721"/>
                  <a:pt x="10329043" y="2829094"/>
                  <a:pt x="10338523" y="3015641"/>
                </a:cubicBezTo>
                <a:cubicBezTo>
                  <a:pt x="10352833" y="3949901"/>
                  <a:pt x="9702464" y="4559452"/>
                  <a:pt x="8825494" y="4528670"/>
                </a:cubicBezTo>
                <a:cubicBezTo>
                  <a:pt x="8667771" y="4603989"/>
                  <a:pt x="8377152" y="4498527"/>
                  <a:pt x="8116747" y="4528670"/>
                </a:cubicBezTo>
                <a:cubicBezTo>
                  <a:pt x="7856342" y="4558813"/>
                  <a:pt x="7643045" y="4498442"/>
                  <a:pt x="7481125" y="4528670"/>
                </a:cubicBezTo>
                <a:cubicBezTo>
                  <a:pt x="7319205" y="4558898"/>
                  <a:pt x="7183035" y="4500118"/>
                  <a:pt x="6918628" y="4528670"/>
                </a:cubicBezTo>
                <a:cubicBezTo>
                  <a:pt x="6654221" y="4557222"/>
                  <a:pt x="6736348" y="4500306"/>
                  <a:pt x="6575505" y="4528670"/>
                </a:cubicBezTo>
                <a:cubicBezTo>
                  <a:pt x="6414662" y="4557034"/>
                  <a:pt x="6334111" y="4479873"/>
                  <a:pt x="6159257" y="4528670"/>
                </a:cubicBezTo>
                <a:cubicBezTo>
                  <a:pt x="5984403" y="4577467"/>
                  <a:pt x="5834503" y="4508311"/>
                  <a:pt x="5523635" y="4528670"/>
                </a:cubicBezTo>
                <a:cubicBezTo>
                  <a:pt x="5212767" y="4549029"/>
                  <a:pt x="5187476" y="4501991"/>
                  <a:pt x="4961137" y="4528670"/>
                </a:cubicBezTo>
                <a:cubicBezTo>
                  <a:pt x="4734798" y="4555349"/>
                  <a:pt x="4702435" y="4496042"/>
                  <a:pt x="4544889" y="4528670"/>
                </a:cubicBezTo>
                <a:cubicBezTo>
                  <a:pt x="4387343" y="4561298"/>
                  <a:pt x="4350821" y="4516339"/>
                  <a:pt x="4201766" y="4528670"/>
                </a:cubicBezTo>
                <a:cubicBezTo>
                  <a:pt x="4052711" y="4541001"/>
                  <a:pt x="3890467" y="4500150"/>
                  <a:pt x="3785518" y="4528670"/>
                </a:cubicBezTo>
                <a:cubicBezTo>
                  <a:pt x="3680569" y="4557190"/>
                  <a:pt x="3240902" y="4481807"/>
                  <a:pt x="3076772" y="4528670"/>
                </a:cubicBezTo>
                <a:cubicBezTo>
                  <a:pt x="2912642" y="4575533"/>
                  <a:pt x="2663625" y="4505057"/>
                  <a:pt x="2441150" y="4528670"/>
                </a:cubicBezTo>
                <a:cubicBezTo>
                  <a:pt x="2218675" y="4552283"/>
                  <a:pt x="1770625" y="4466570"/>
                  <a:pt x="1513029" y="4528670"/>
                </a:cubicBezTo>
                <a:cubicBezTo>
                  <a:pt x="823001" y="4483325"/>
                  <a:pt x="91070" y="3799046"/>
                  <a:pt x="0" y="3015641"/>
                </a:cubicBezTo>
                <a:cubicBezTo>
                  <a:pt x="-44907" y="2843107"/>
                  <a:pt x="8030" y="2619533"/>
                  <a:pt x="0" y="2484718"/>
                </a:cubicBezTo>
                <a:cubicBezTo>
                  <a:pt x="-8030" y="2349903"/>
                  <a:pt x="2200" y="2244362"/>
                  <a:pt x="0" y="2028926"/>
                </a:cubicBezTo>
                <a:cubicBezTo>
                  <a:pt x="-2200" y="1813490"/>
                  <a:pt x="5308" y="1695352"/>
                  <a:pt x="0" y="1513029"/>
                </a:cubicBezTo>
                <a:close/>
              </a:path>
              <a:path w="10338523" h="4528670" stroke="0" extrusionOk="0">
                <a:moveTo>
                  <a:pt x="0" y="1513029"/>
                </a:moveTo>
                <a:cubicBezTo>
                  <a:pt x="90974" y="630650"/>
                  <a:pt x="626905" y="-47739"/>
                  <a:pt x="1513029" y="0"/>
                </a:cubicBezTo>
                <a:cubicBezTo>
                  <a:pt x="1652980" y="-6691"/>
                  <a:pt x="1779861" y="27966"/>
                  <a:pt x="1856152" y="0"/>
                </a:cubicBezTo>
                <a:cubicBezTo>
                  <a:pt x="1932443" y="-27966"/>
                  <a:pt x="2285642" y="53718"/>
                  <a:pt x="2418650" y="0"/>
                </a:cubicBezTo>
                <a:cubicBezTo>
                  <a:pt x="2551658" y="-53718"/>
                  <a:pt x="2863310" y="5523"/>
                  <a:pt x="2981147" y="0"/>
                </a:cubicBezTo>
                <a:cubicBezTo>
                  <a:pt x="3098984" y="-5523"/>
                  <a:pt x="3356178" y="17274"/>
                  <a:pt x="3543644" y="0"/>
                </a:cubicBezTo>
                <a:cubicBezTo>
                  <a:pt x="3731110" y="-17274"/>
                  <a:pt x="3766502" y="16146"/>
                  <a:pt x="3959892" y="0"/>
                </a:cubicBezTo>
                <a:cubicBezTo>
                  <a:pt x="4153282" y="-16146"/>
                  <a:pt x="4246944" y="40565"/>
                  <a:pt x="4449265" y="0"/>
                </a:cubicBezTo>
                <a:cubicBezTo>
                  <a:pt x="4651586" y="-40565"/>
                  <a:pt x="4856411" y="64728"/>
                  <a:pt x="5011762" y="0"/>
                </a:cubicBezTo>
                <a:cubicBezTo>
                  <a:pt x="5167113" y="-64728"/>
                  <a:pt x="5391683" y="43091"/>
                  <a:pt x="5574260" y="0"/>
                </a:cubicBezTo>
                <a:cubicBezTo>
                  <a:pt x="5756837" y="-43091"/>
                  <a:pt x="5987899" y="57265"/>
                  <a:pt x="6136757" y="0"/>
                </a:cubicBezTo>
                <a:cubicBezTo>
                  <a:pt x="6285615" y="-57265"/>
                  <a:pt x="6347663" y="9824"/>
                  <a:pt x="6553005" y="0"/>
                </a:cubicBezTo>
                <a:cubicBezTo>
                  <a:pt x="6758347" y="-9824"/>
                  <a:pt x="6931814" y="38506"/>
                  <a:pt x="7261751" y="0"/>
                </a:cubicBezTo>
                <a:cubicBezTo>
                  <a:pt x="7591688" y="-38506"/>
                  <a:pt x="7669245" y="14915"/>
                  <a:pt x="7824249" y="0"/>
                </a:cubicBezTo>
                <a:cubicBezTo>
                  <a:pt x="7979253" y="-14915"/>
                  <a:pt x="8579546" y="43867"/>
                  <a:pt x="8825494" y="0"/>
                </a:cubicBezTo>
                <a:cubicBezTo>
                  <a:pt x="9560964" y="-121403"/>
                  <a:pt x="10467450" y="649022"/>
                  <a:pt x="10338523" y="1513029"/>
                </a:cubicBezTo>
                <a:cubicBezTo>
                  <a:pt x="10346219" y="1617538"/>
                  <a:pt x="10282741" y="1889757"/>
                  <a:pt x="10338523" y="2028926"/>
                </a:cubicBezTo>
                <a:cubicBezTo>
                  <a:pt x="10394305" y="2168095"/>
                  <a:pt x="10285102" y="2329911"/>
                  <a:pt x="10338523" y="2544823"/>
                </a:cubicBezTo>
                <a:cubicBezTo>
                  <a:pt x="10391944" y="2759735"/>
                  <a:pt x="10300242" y="2811173"/>
                  <a:pt x="10338523" y="3015641"/>
                </a:cubicBezTo>
                <a:cubicBezTo>
                  <a:pt x="10096113" y="3840579"/>
                  <a:pt x="9823786" y="4568339"/>
                  <a:pt x="8825494" y="4528670"/>
                </a:cubicBezTo>
                <a:cubicBezTo>
                  <a:pt x="8586710" y="4585627"/>
                  <a:pt x="8506220" y="4515823"/>
                  <a:pt x="8336121" y="4528670"/>
                </a:cubicBezTo>
                <a:cubicBezTo>
                  <a:pt x="8166022" y="4541517"/>
                  <a:pt x="8031068" y="4500469"/>
                  <a:pt x="7846749" y="4528670"/>
                </a:cubicBezTo>
                <a:cubicBezTo>
                  <a:pt x="7662430" y="4556871"/>
                  <a:pt x="7549998" y="4504064"/>
                  <a:pt x="7430501" y="4528670"/>
                </a:cubicBezTo>
                <a:cubicBezTo>
                  <a:pt x="7311004" y="4553276"/>
                  <a:pt x="7106815" y="4500451"/>
                  <a:pt x="7014253" y="4528670"/>
                </a:cubicBezTo>
                <a:cubicBezTo>
                  <a:pt x="6921691" y="4556889"/>
                  <a:pt x="6809384" y="4522995"/>
                  <a:pt x="6671129" y="4528670"/>
                </a:cubicBezTo>
                <a:cubicBezTo>
                  <a:pt x="6532874" y="4534345"/>
                  <a:pt x="6432125" y="4492925"/>
                  <a:pt x="6328006" y="4528670"/>
                </a:cubicBezTo>
                <a:cubicBezTo>
                  <a:pt x="6223887" y="4564415"/>
                  <a:pt x="5915712" y="4468744"/>
                  <a:pt x="5692384" y="4528670"/>
                </a:cubicBezTo>
                <a:cubicBezTo>
                  <a:pt x="5469056" y="4588596"/>
                  <a:pt x="5363293" y="4502876"/>
                  <a:pt x="5203011" y="4528670"/>
                </a:cubicBezTo>
                <a:cubicBezTo>
                  <a:pt x="5042729" y="4554464"/>
                  <a:pt x="4966872" y="4490683"/>
                  <a:pt x="4786763" y="4528670"/>
                </a:cubicBezTo>
                <a:cubicBezTo>
                  <a:pt x="4606654" y="4566657"/>
                  <a:pt x="4362963" y="4508481"/>
                  <a:pt x="4151141" y="4528670"/>
                </a:cubicBezTo>
                <a:cubicBezTo>
                  <a:pt x="3939319" y="4548859"/>
                  <a:pt x="3897449" y="4522149"/>
                  <a:pt x="3808018" y="4528670"/>
                </a:cubicBezTo>
                <a:cubicBezTo>
                  <a:pt x="3718587" y="4535191"/>
                  <a:pt x="3467511" y="4460713"/>
                  <a:pt x="3172396" y="4528670"/>
                </a:cubicBezTo>
                <a:cubicBezTo>
                  <a:pt x="2877281" y="4596627"/>
                  <a:pt x="2978352" y="4505407"/>
                  <a:pt x="2829273" y="4528670"/>
                </a:cubicBezTo>
                <a:cubicBezTo>
                  <a:pt x="2680194" y="4551933"/>
                  <a:pt x="2524928" y="4526004"/>
                  <a:pt x="2339900" y="4528670"/>
                </a:cubicBezTo>
                <a:cubicBezTo>
                  <a:pt x="2154872" y="4531336"/>
                  <a:pt x="1837090" y="4430525"/>
                  <a:pt x="1513029" y="4528670"/>
                </a:cubicBezTo>
                <a:cubicBezTo>
                  <a:pt x="793256" y="4527615"/>
                  <a:pt x="-43990" y="4032131"/>
                  <a:pt x="0" y="3015641"/>
                </a:cubicBezTo>
                <a:cubicBezTo>
                  <a:pt x="-3024" y="2885831"/>
                  <a:pt x="52320" y="2755514"/>
                  <a:pt x="0" y="2514770"/>
                </a:cubicBezTo>
                <a:cubicBezTo>
                  <a:pt x="-52320" y="2274026"/>
                  <a:pt x="40580" y="2136169"/>
                  <a:pt x="0" y="2013900"/>
                </a:cubicBezTo>
                <a:cubicBezTo>
                  <a:pt x="-40580" y="1891631"/>
                  <a:pt x="58855" y="1751194"/>
                  <a:pt x="0" y="1513029"/>
                </a:cubicBezTo>
                <a:close/>
              </a:path>
            </a:pathLst>
          </a:custGeom>
          <a:solidFill>
            <a:schemeClr val="bg1"/>
          </a:solidFill>
          <a:ln w="76200">
            <a:solidFill>
              <a:srgbClr val="15C6D9"/>
            </a:solidFill>
            <a:extLst>
              <a:ext uri="{C807C97D-BFC1-408E-A445-0C87EB9F89A2}">
                <ask:lineSketchStyleProps xmlns:ask="http://schemas.microsoft.com/office/drawing/2018/sketchyshapes" sd="3323869188">
                  <a:prstGeom prst="roundRect">
                    <a:avLst>
                      <a:gd name="adj" fmla="val 33410"/>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BBC188E7-77F5-4AEF-87AB-15DEF6401B28}"/>
              </a:ext>
            </a:extLst>
          </p:cNvPr>
          <p:cNvSpPr>
            <a:spLocks noGrp="1" noChangeArrowheads="1"/>
          </p:cNvSpPr>
          <p:nvPr/>
        </p:nvSpPr>
        <p:spPr>
          <a:xfrm>
            <a:off x="1070344" y="1163637"/>
            <a:ext cx="9702127" cy="4530725"/>
          </a:xfrm>
          <a:prstGeom prst="rect">
            <a:avLst/>
          </a:prstGeom>
          <a:noFill/>
          <a:ln w="9525">
            <a:noFill/>
            <a:miter lim="800000"/>
          </a:ln>
        </p:spPr>
        <p:txBody>
          <a:bodyPr vert="horz" wrap="square" lIns="91440" tIns="45720" rIns="91440" bIns="45720" numCol="1" anchor="t" anchorCtr="0" compatLnSpc="1"/>
          <a:lstStyle>
            <a:lvl1pPr marL="342900" indent="-342900" algn="l" rtl="0" eaLnBrk="0" fontAlgn="base" hangingPunct="0">
              <a:spcBef>
                <a:spcPct val="20000"/>
              </a:spcBef>
              <a:spcAft>
                <a:spcPct val="0"/>
              </a:spcAft>
              <a:buClr>
                <a:schemeClr val="accent1"/>
              </a:buClr>
              <a:buFont typeface="Wingdings" panose="05000000000000000000" pitchFamily="2" charset="2"/>
              <a:buChar char="l"/>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Font typeface="Wingdings" panose="05000000000000000000" pitchFamily="2" charset="2"/>
              <a:buChar char="¡"/>
              <a:defRPr sz="2700">
                <a:solidFill>
                  <a:schemeClr val="tx1"/>
                </a:solidFill>
                <a:latin typeface="+mn-lt"/>
              </a:defRPr>
            </a:lvl2pPr>
            <a:lvl3pPr marL="1143000" indent="-228600" algn="l" rtl="0" eaLnBrk="0" fontAlgn="base" hangingPunct="0">
              <a:spcBef>
                <a:spcPct val="20000"/>
              </a:spcBef>
              <a:spcAft>
                <a:spcPct val="0"/>
              </a:spcAft>
              <a:buClr>
                <a:schemeClr val="accent1"/>
              </a:buClr>
              <a:buFont typeface="Wingdings" panose="05000000000000000000" pitchFamily="2" charset="2"/>
              <a:buChar char="l"/>
              <a:defRPr sz="2300">
                <a:solidFill>
                  <a:schemeClr val="tx1"/>
                </a:solidFill>
                <a:latin typeface="+mn-lt"/>
              </a:defRPr>
            </a:lvl3pPr>
            <a:lvl4pPr marL="1600200" indent="-228600" algn="l" rtl="0" eaLnBrk="0" fontAlgn="base" hangingPunct="0">
              <a:spcBef>
                <a:spcPct val="20000"/>
              </a:spcBef>
              <a:spcAft>
                <a:spcPct val="0"/>
              </a:spcAft>
              <a:buClr>
                <a:schemeClr val="accent1"/>
              </a:buClr>
              <a:buChar char="•"/>
              <a:defRPr sz="2000">
                <a:solidFill>
                  <a:schemeClr val="tx1"/>
                </a:solidFill>
                <a:latin typeface="+mn-lt"/>
              </a:defRPr>
            </a:lvl4pPr>
            <a:lvl5pPr marL="2057400" indent="-228600" algn="l" rtl="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mn-lt"/>
              </a:defRPr>
            </a:lvl5pPr>
            <a:lvl6pPr marL="2514600" indent="-228600" algn="l" rtl="0" fontAlgn="base">
              <a:spcBef>
                <a:spcPct val="20000"/>
              </a:spcBef>
              <a:spcAft>
                <a:spcPct val="0"/>
              </a:spcAft>
              <a:buClr>
                <a:schemeClr val="accent1"/>
              </a:buClr>
              <a:buFont typeface="Wingdings" panose="05000000000000000000" pitchFamily="2" charset="2"/>
              <a:buChar char=""/>
              <a:defRPr sz="2000">
                <a:solidFill>
                  <a:schemeClr val="tx1"/>
                </a:solidFill>
                <a:latin typeface="+mn-lt"/>
              </a:defRPr>
            </a:lvl6pPr>
            <a:lvl7pPr marL="2971800" indent="-228600" algn="l" rtl="0" fontAlgn="base">
              <a:spcBef>
                <a:spcPct val="20000"/>
              </a:spcBef>
              <a:spcAft>
                <a:spcPct val="0"/>
              </a:spcAft>
              <a:buClr>
                <a:schemeClr val="accent1"/>
              </a:buClr>
              <a:buFont typeface="Wingdings" panose="05000000000000000000" pitchFamily="2" charset="2"/>
              <a:buChar char=""/>
              <a:defRPr sz="2000">
                <a:solidFill>
                  <a:schemeClr val="tx1"/>
                </a:solidFill>
                <a:latin typeface="+mn-lt"/>
              </a:defRPr>
            </a:lvl7pPr>
            <a:lvl8pPr marL="3429000" indent="-228600" algn="l" rtl="0" fontAlgn="base">
              <a:spcBef>
                <a:spcPct val="20000"/>
              </a:spcBef>
              <a:spcAft>
                <a:spcPct val="0"/>
              </a:spcAft>
              <a:buClr>
                <a:schemeClr val="accent1"/>
              </a:buClr>
              <a:buFont typeface="Wingdings" panose="05000000000000000000" pitchFamily="2" charset="2"/>
              <a:buChar char=""/>
              <a:defRPr sz="2000">
                <a:solidFill>
                  <a:schemeClr val="tx1"/>
                </a:solidFill>
                <a:latin typeface="+mn-lt"/>
              </a:defRPr>
            </a:lvl8pPr>
            <a:lvl9pPr marL="3886200" indent="-228600" algn="l" rtl="0" fontAlgn="base">
              <a:spcBef>
                <a:spcPct val="20000"/>
              </a:spcBef>
              <a:spcAft>
                <a:spcPct val="0"/>
              </a:spcAft>
              <a:buClr>
                <a:schemeClr val="accent1"/>
              </a:buClr>
              <a:buFont typeface="Wingdings" panose="05000000000000000000" pitchFamily="2" charset="2"/>
              <a:buChar char=""/>
              <a:defRPr sz="2000">
                <a:solidFill>
                  <a:schemeClr val="tx1"/>
                </a:solidFill>
                <a:latin typeface="+mn-lt"/>
              </a:defRPr>
            </a:lvl9pPr>
          </a:lstStyle>
          <a:p>
            <a:pPr marL="0" indent="0" algn="just" eaLnBrk="1" hangingPunct="1">
              <a:buFont typeface="Wingdings" panose="05000000000000000000" pitchFamily="2" charset="2"/>
              <a:buNone/>
            </a:pPr>
            <a:endParaRPr lang="en-US" sz="3600" b="1">
              <a:latin typeface="Times New Roman" panose="02020603050405020304" pitchFamily="18" charset="0"/>
              <a:cs typeface="Times New Roman" panose="02020603050405020304" pitchFamily="18" charset="0"/>
            </a:endParaRPr>
          </a:p>
          <a:p>
            <a:pPr marL="0" indent="0" algn="just" eaLnBrk="1" hangingPunct="1">
              <a:buFont typeface="Wingdings" panose="05000000000000000000" pitchFamily="2" charset="2"/>
              <a:buNone/>
            </a:pPr>
            <a:r>
              <a:rPr lang="en-US" sz="3600" b="1">
                <a:latin typeface="Times New Roman" panose="02020603050405020304" pitchFamily="18" charset="0"/>
                <a:cs typeface="Times New Roman" panose="02020603050405020304" pitchFamily="18" charset="0"/>
              </a:rPr>
              <a:t> 		</a:t>
            </a:r>
            <a:r>
              <a:rPr lang="en-US" sz="3600" b="1" noProof="1">
                <a:latin typeface="Times New Roman" panose="02020603050405020304" pitchFamily="18" charset="0"/>
                <a:cs typeface="Times New Roman" panose="02020603050405020304" pitchFamily="18" charset="0"/>
              </a:rPr>
              <a:t>Anh nhìn tr</a:t>
            </a:r>
            <a:r>
              <a:rPr lang="vi-VN" sz="3600" b="1" noProof="1">
                <a:latin typeface="Times New Roman" panose="02020603050405020304" pitchFamily="18" charset="0"/>
                <a:cs typeface="Times New Roman" panose="02020603050405020304" pitchFamily="18" charset="0"/>
              </a:rPr>
              <a:t>ăng và nghĩ tới ngày mai…</a:t>
            </a:r>
          </a:p>
          <a:p>
            <a:pPr marL="0" indent="0" algn="just" eaLnBrk="1" hangingPunct="1">
              <a:buFont typeface="Wingdings" panose="05000000000000000000" pitchFamily="2" charset="2"/>
              <a:buNone/>
            </a:pPr>
            <a:r>
              <a:rPr lang="en-US" sz="3600" b="1">
                <a:latin typeface="Times New Roman" panose="02020603050405020304" pitchFamily="18" charset="0"/>
                <a:cs typeface="Times New Roman" panose="02020603050405020304" pitchFamily="18" charset="0"/>
              </a:rPr>
              <a:t>  		</a:t>
            </a:r>
            <a:r>
              <a:rPr lang="en-US" sz="3600" b="1" noProof="1">
                <a:latin typeface="Times New Roman" panose="02020603050405020304" pitchFamily="18" charset="0"/>
                <a:cs typeface="Times New Roman" panose="02020603050405020304" pitchFamily="18" charset="0"/>
              </a:rPr>
              <a:t>M</a:t>
            </a:r>
            <a:r>
              <a:rPr lang="vi-VN" sz="3600" b="1" noProof="1">
                <a:latin typeface="Times New Roman" panose="02020603050405020304" pitchFamily="18" charset="0"/>
                <a:cs typeface="Times New Roman" panose="02020603050405020304" pitchFamily="18" charset="0"/>
              </a:rPr>
              <a:t>ươi mười lăm năm nữa thôi, các em sẽ thấy cũng dưới ánh trăng này dòng thác nước đổ xuống làm chạy máy phát điện</a:t>
            </a:r>
            <a:r>
              <a:rPr lang="en-US" sz="3600" b="1">
                <a:latin typeface="Times New Roman" panose="02020603050405020304" pitchFamily="18" charset="0"/>
                <a:cs typeface="Times New Roman" panose="02020603050405020304" pitchFamily="18" charset="0"/>
              </a:rPr>
              <a:t>; </a:t>
            </a:r>
            <a:r>
              <a:rPr lang="en-US" sz="3600" b="1" noProof="1">
                <a:latin typeface="Times New Roman" panose="02020603050405020304" pitchFamily="18" charset="0"/>
                <a:cs typeface="Times New Roman" panose="02020603050405020304" pitchFamily="18" charset="0"/>
              </a:rPr>
              <a:t>ở giữa biển rộng, cờ </a:t>
            </a:r>
            <a:r>
              <a:rPr lang="vi-VN" sz="3600" b="1" noProof="1">
                <a:latin typeface="Times New Roman" panose="02020603050405020304" pitchFamily="18" charset="0"/>
                <a:cs typeface="Times New Roman" panose="02020603050405020304" pitchFamily="18" charset="0"/>
              </a:rPr>
              <a:t>đỏ sao vàng phấp phới bay trên những con tàu lớn.</a:t>
            </a:r>
          </a:p>
        </p:txBody>
      </p:sp>
      <p:sp>
        <p:nvSpPr>
          <p:cNvPr id="10" name="TextBox 9">
            <a:extLst>
              <a:ext uri="{FF2B5EF4-FFF2-40B4-BE49-F238E27FC236}">
                <a16:creationId xmlns:a16="http://schemas.microsoft.com/office/drawing/2014/main" id="{44F59F5B-E03C-488B-AB3A-4D9EBBF9F601}"/>
              </a:ext>
            </a:extLst>
          </p:cNvPr>
          <p:cNvSpPr txBox="1"/>
          <p:nvPr/>
        </p:nvSpPr>
        <p:spPr>
          <a:xfrm>
            <a:off x="2959700" y="176124"/>
            <a:ext cx="5923416" cy="791766"/>
          </a:xfrm>
          <a:custGeom>
            <a:avLst/>
            <a:gdLst>
              <a:gd name="connsiteX0" fmla="*/ 0 w 5923416"/>
              <a:gd name="connsiteY0" fmla="*/ 49794 h 791766"/>
              <a:gd name="connsiteX1" fmla="*/ 49794 w 5923416"/>
              <a:gd name="connsiteY1" fmla="*/ 0 h 791766"/>
              <a:gd name="connsiteX2" fmla="*/ 515700 w 5923416"/>
              <a:gd name="connsiteY2" fmla="*/ 0 h 791766"/>
              <a:gd name="connsiteX3" fmla="*/ 1156321 w 5923416"/>
              <a:gd name="connsiteY3" fmla="*/ 0 h 791766"/>
              <a:gd name="connsiteX4" fmla="*/ 1738704 w 5923416"/>
              <a:gd name="connsiteY4" fmla="*/ 0 h 791766"/>
              <a:gd name="connsiteX5" fmla="*/ 2262849 w 5923416"/>
              <a:gd name="connsiteY5" fmla="*/ 0 h 791766"/>
              <a:gd name="connsiteX6" fmla="*/ 2961708 w 5923416"/>
              <a:gd name="connsiteY6" fmla="*/ 0 h 791766"/>
              <a:gd name="connsiteX7" fmla="*/ 3660567 w 5923416"/>
              <a:gd name="connsiteY7" fmla="*/ 0 h 791766"/>
              <a:gd name="connsiteX8" fmla="*/ 4184712 w 5923416"/>
              <a:gd name="connsiteY8" fmla="*/ 0 h 791766"/>
              <a:gd name="connsiteX9" fmla="*/ 4825333 w 5923416"/>
              <a:gd name="connsiteY9" fmla="*/ 0 h 791766"/>
              <a:gd name="connsiteX10" fmla="*/ 5873622 w 5923416"/>
              <a:gd name="connsiteY10" fmla="*/ 0 h 791766"/>
              <a:gd name="connsiteX11" fmla="*/ 5923416 w 5923416"/>
              <a:gd name="connsiteY11" fmla="*/ 49794 h 791766"/>
              <a:gd name="connsiteX12" fmla="*/ 5923416 w 5923416"/>
              <a:gd name="connsiteY12" fmla="*/ 409727 h 791766"/>
              <a:gd name="connsiteX13" fmla="*/ 5923416 w 5923416"/>
              <a:gd name="connsiteY13" fmla="*/ 741972 h 791766"/>
              <a:gd name="connsiteX14" fmla="*/ 5873622 w 5923416"/>
              <a:gd name="connsiteY14" fmla="*/ 791766 h 791766"/>
              <a:gd name="connsiteX15" fmla="*/ 5349477 w 5923416"/>
              <a:gd name="connsiteY15" fmla="*/ 791766 h 791766"/>
              <a:gd name="connsiteX16" fmla="*/ 4883571 w 5923416"/>
              <a:gd name="connsiteY16" fmla="*/ 791766 h 791766"/>
              <a:gd name="connsiteX17" fmla="*/ 4184712 w 5923416"/>
              <a:gd name="connsiteY17" fmla="*/ 791766 h 791766"/>
              <a:gd name="connsiteX18" fmla="*/ 3544091 w 5923416"/>
              <a:gd name="connsiteY18" fmla="*/ 791766 h 791766"/>
              <a:gd name="connsiteX19" fmla="*/ 2961708 w 5923416"/>
              <a:gd name="connsiteY19" fmla="*/ 791766 h 791766"/>
              <a:gd name="connsiteX20" fmla="*/ 2437563 w 5923416"/>
              <a:gd name="connsiteY20" fmla="*/ 791766 h 791766"/>
              <a:gd name="connsiteX21" fmla="*/ 2029896 w 5923416"/>
              <a:gd name="connsiteY21" fmla="*/ 791766 h 791766"/>
              <a:gd name="connsiteX22" fmla="*/ 1505751 w 5923416"/>
              <a:gd name="connsiteY22" fmla="*/ 791766 h 791766"/>
              <a:gd name="connsiteX23" fmla="*/ 1098083 w 5923416"/>
              <a:gd name="connsiteY23" fmla="*/ 791766 h 791766"/>
              <a:gd name="connsiteX24" fmla="*/ 632177 w 5923416"/>
              <a:gd name="connsiteY24" fmla="*/ 791766 h 791766"/>
              <a:gd name="connsiteX25" fmla="*/ 49794 w 5923416"/>
              <a:gd name="connsiteY25" fmla="*/ 791766 h 791766"/>
              <a:gd name="connsiteX26" fmla="*/ 0 w 5923416"/>
              <a:gd name="connsiteY26" fmla="*/ 741972 h 791766"/>
              <a:gd name="connsiteX27" fmla="*/ 0 w 5923416"/>
              <a:gd name="connsiteY27" fmla="*/ 382039 h 791766"/>
              <a:gd name="connsiteX28" fmla="*/ 0 w 5923416"/>
              <a:gd name="connsiteY28" fmla="*/ 49794 h 791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923416" h="791766" fill="none" extrusionOk="0">
                <a:moveTo>
                  <a:pt x="0" y="49794"/>
                </a:moveTo>
                <a:cubicBezTo>
                  <a:pt x="2472" y="22742"/>
                  <a:pt x="16616" y="2980"/>
                  <a:pt x="49794" y="0"/>
                </a:cubicBezTo>
                <a:cubicBezTo>
                  <a:pt x="206136" y="-36257"/>
                  <a:pt x="402536" y="16089"/>
                  <a:pt x="515700" y="0"/>
                </a:cubicBezTo>
                <a:cubicBezTo>
                  <a:pt x="628864" y="-16089"/>
                  <a:pt x="853300" y="29201"/>
                  <a:pt x="1156321" y="0"/>
                </a:cubicBezTo>
                <a:cubicBezTo>
                  <a:pt x="1459342" y="-29201"/>
                  <a:pt x="1473999" y="50358"/>
                  <a:pt x="1738704" y="0"/>
                </a:cubicBezTo>
                <a:cubicBezTo>
                  <a:pt x="2003409" y="-50358"/>
                  <a:pt x="2014482" y="16637"/>
                  <a:pt x="2262849" y="0"/>
                </a:cubicBezTo>
                <a:cubicBezTo>
                  <a:pt x="2511216" y="-16637"/>
                  <a:pt x="2768630" y="30601"/>
                  <a:pt x="2961708" y="0"/>
                </a:cubicBezTo>
                <a:cubicBezTo>
                  <a:pt x="3154786" y="-30601"/>
                  <a:pt x="3367385" y="236"/>
                  <a:pt x="3660567" y="0"/>
                </a:cubicBezTo>
                <a:cubicBezTo>
                  <a:pt x="3953749" y="-236"/>
                  <a:pt x="3938457" y="46569"/>
                  <a:pt x="4184712" y="0"/>
                </a:cubicBezTo>
                <a:cubicBezTo>
                  <a:pt x="4430967" y="-46569"/>
                  <a:pt x="4533264" y="19898"/>
                  <a:pt x="4825333" y="0"/>
                </a:cubicBezTo>
                <a:cubicBezTo>
                  <a:pt x="5117402" y="-19898"/>
                  <a:pt x="5611422" y="32496"/>
                  <a:pt x="5873622" y="0"/>
                </a:cubicBezTo>
                <a:cubicBezTo>
                  <a:pt x="5900769" y="-5213"/>
                  <a:pt x="5923036" y="19823"/>
                  <a:pt x="5923416" y="49794"/>
                </a:cubicBezTo>
                <a:cubicBezTo>
                  <a:pt x="5937130" y="159655"/>
                  <a:pt x="5921707" y="231319"/>
                  <a:pt x="5923416" y="409727"/>
                </a:cubicBezTo>
                <a:cubicBezTo>
                  <a:pt x="5925125" y="588135"/>
                  <a:pt x="5922298" y="593165"/>
                  <a:pt x="5923416" y="741972"/>
                </a:cubicBezTo>
                <a:cubicBezTo>
                  <a:pt x="5922721" y="772540"/>
                  <a:pt x="5900512" y="790719"/>
                  <a:pt x="5873622" y="791766"/>
                </a:cubicBezTo>
                <a:cubicBezTo>
                  <a:pt x="5646482" y="843767"/>
                  <a:pt x="5538750" y="774629"/>
                  <a:pt x="5349477" y="791766"/>
                </a:cubicBezTo>
                <a:cubicBezTo>
                  <a:pt x="5160205" y="808903"/>
                  <a:pt x="5071467" y="786070"/>
                  <a:pt x="4883571" y="791766"/>
                </a:cubicBezTo>
                <a:cubicBezTo>
                  <a:pt x="4695675" y="797462"/>
                  <a:pt x="4366993" y="747265"/>
                  <a:pt x="4184712" y="791766"/>
                </a:cubicBezTo>
                <a:cubicBezTo>
                  <a:pt x="4002431" y="836267"/>
                  <a:pt x="3674345" y="778365"/>
                  <a:pt x="3544091" y="791766"/>
                </a:cubicBezTo>
                <a:cubicBezTo>
                  <a:pt x="3413837" y="805167"/>
                  <a:pt x="3144793" y="747089"/>
                  <a:pt x="2961708" y="791766"/>
                </a:cubicBezTo>
                <a:cubicBezTo>
                  <a:pt x="2778623" y="836443"/>
                  <a:pt x="2655672" y="758173"/>
                  <a:pt x="2437563" y="791766"/>
                </a:cubicBezTo>
                <a:cubicBezTo>
                  <a:pt x="2219454" y="825359"/>
                  <a:pt x="2186448" y="744285"/>
                  <a:pt x="2029896" y="791766"/>
                </a:cubicBezTo>
                <a:cubicBezTo>
                  <a:pt x="1873344" y="839247"/>
                  <a:pt x="1667339" y="790498"/>
                  <a:pt x="1505751" y="791766"/>
                </a:cubicBezTo>
                <a:cubicBezTo>
                  <a:pt x="1344164" y="793034"/>
                  <a:pt x="1187204" y="785711"/>
                  <a:pt x="1098083" y="791766"/>
                </a:cubicBezTo>
                <a:cubicBezTo>
                  <a:pt x="1008962" y="797821"/>
                  <a:pt x="820627" y="772760"/>
                  <a:pt x="632177" y="791766"/>
                </a:cubicBezTo>
                <a:cubicBezTo>
                  <a:pt x="443727" y="810772"/>
                  <a:pt x="289036" y="744373"/>
                  <a:pt x="49794" y="791766"/>
                </a:cubicBezTo>
                <a:cubicBezTo>
                  <a:pt x="21562" y="790043"/>
                  <a:pt x="-76" y="771854"/>
                  <a:pt x="0" y="741972"/>
                </a:cubicBezTo>
                <a:cubicBezTo>
                  <a:pt x="-13150" y="571681"/>
                  <a:pt x="14556" y="516656"/>
                  <a:pt x="0" y="382039"/>
                </a:cubicBezTo>
                <a:cubicBezTo>
                  <a:pt x="-14556" y="247422"/>
                  <a:pt x="6514" y="125504"/>
                  <a:pt x="0" y="49794"/>
                </a:cubicBezTo>
                <a:close/>
              </a:path>
              <a:path w="5923416" h="791766" stroke="0" extrusionOk="0">
                <a:moveTo>
                  <a:pt x="0" y="49794"/>
                </a:moveTo>
                <a:cubicBezTo>
                  <a:pt x="3884" y="25342"/>
                  <a:pt x="17815" y="-3297"/>
                  <a:pt x="49794" y="0"/>
                </a:cubicBezTo>
                <a:cubicBezTo>
                  <a:pt x="267351" y="-4711"/>
                  <a:pt x="589106" y="21739"/>
                  <a:pt x="748653" y="0"/>
                </a:cubicBezTo>
                <a:cubicBezTo>
                  <a:pt x="908200" y="-21739"/>
                  <a:pt x="1240560" y="14164"/>
                  <a:pt x="1447513" y="0"/>
                </a:cubicBezTo>
                <a:cubicBezTo>
                  <a:pt x="1654466" y="-14164"/>
                  <a:pt x="1763399" y="64940"/>
                  <a:pt x="2029896" y="0"/>
                </a:cubicBezTo>
                <a:cubicBezTo>
                  <a:pt x="2296393" y="-64940"/>
                  <a:pt x="2373881" y="54263"/>
                  <a:pt x="2495802" y="0"/>
                </a:cubicBezTo>
                <a:cubicBezTo>
                  <a:pt x="2617723" y="-54263"/>
                  <a:pt x="2824838" y="27260"/>
                  <a:pt x="2961708" y="0"/>
                </a:cubicBezTo>
                <a:cubicBezTo>
                  <a:pt x="3098578" y="-27260"/>
                  <a:pt x="3422083" y="35983"/>
                  <a:pt x="3544091" y="0"/>
                </a:cubicBezTo>
                <a:cubicBezTo>
                  <a:pt x="3666099" y="-35983"/>
                  <a:pt x="4042853" y="39479"/>
                  <a:pt x="4184712" y="0"/>
                </a:cubicBezTo>
                <a:cubicBezTo>
                  <a:pt x="4326571" y="-39479"/>
                  <a:pt x="4567591" y="42695"/>
                  <a:pt x="4767095" y="0"/>
                </a:cubicBezTo>
                <a:cubicBezTo>
                  <a:pt x="4966599" y="-42695"/>
                  <a:pt x="5495825" y="31525"/>
                  <a:pt x="5873622" y="0"/>
                </a:cubicBezTo>
                <a:cubicBezTo>
                  <a:pt x="5903929" y="-2738"/>
                  <a:pt x="5919091" y="21219"/>
                  <a:pt x="5923416" y="49794"/>
                </a:cubicBezTo>
                <a:cubicBezTo>
                  <a:pt x="5926027" y="208978"/>
                  <a:pt x="5893071" y="302455"/>
                  <a:pt x="5923416" y="409727"/>
                </a:cubicBezTo>
                <a:cubicBezTo>
                  <a:pt x="5953761" y="516999"/>
                  <a:pt x="5894051" y="654693"/>
                  <a:pt x="5923416" y="741972"/>
                </a:cubicBezTo>
                <a:cubicBezTo>
                  <a:pt x="5926766" y="770825"/>
                  <a:pt x="5907621" y="793582"/>
                  <a:pt x="5873622" y="791766"/>
                </a:cubicBezTo>
                <a:cubicBezTo>
                  <a:pt x="5598374" y="821047"/>
                  <a:pt x="5415337" y="761675"/>
                  <a:pt x="5291239" y="791766"/>
                </a:cubicBezTo>
                <a:cubicBezTo>
                  <a:pt x="5167141" y="821857"/>
                  <a:pt x="5002475" y="773132"/>
                  <a:pt x="4767095" y="791766"/>
                </a:cubicBezTo>
                <a:cubicBezTo>
                  <a:pt x="4531715" y="810400"/>
                  <a:pt x="4426740" y="777167"/>
                  <a:pt x="4301188" y="791766"/>
                </a:cubicBezTo>
                <a:cubicBezTo>
                  <a:pt x="4175636" y="806365"/>
                  <a:pt x="4009592" y="732484"/>
                  <a:pt x="3718806" y="791766"/>
                </a:cubicBezTo>
                <a:cubicBezTo>
                  <a:pt x="3428020" y="851048"/>
                  <a:pt x="3509358" y="758228"/>
                  <a:pt x="3311138" y="791766"/>
                </a:cubicBezTo>
                <a:cubicBezTo>
                  <a:pt x="3112918" y="825304"/>
                  <a:pt x="2761688" y="729523"/>
                  <a:pt x="2612278" y="791766"/>
                </a:cubicBezTo>
                <a:cubicBezTo>
                  <a:pt x="2462868" y="854009"/>
                  <a:pt x="2264118" y="764825"/>
                  <a:pt x="2146372" y="791766"/>
                </a:cubicBezTo>
                <a:cubicBezTo>
                  <a:pt x="2028626" y="818707"/>
                  <a:pt x="1827546" y="769018"/>
                  <a:pt x="1738704" y="791766"/>
                </a:cubicBezTo>
                <a:cubicBezTo>
                  <a:pt x="1649862" y="814514"/>
                  <a:pt x="1468004" y="770587"/>
                  <a:pt x="1272798" y="791766"/>
                </a:cubicBezTo>
                <a:cubicBezTo>
                  <a:pt x="1077592" y="812945"/>
                  <a:pt x="989735" y="770075"/>
                  <a:pt x="865130" y="791766"/>
                </a:cubicBezTo>
                <a:cubicBezTo>
                  <a:pt x="740525" y="813457"/>
                  <a:pt x="217313" y="705674"/>
                  <a:pt x="49794" y="791766"/>
                </a:cubicBezTo>
                <a:cubicBezTo>
                  <a:pt x="24353" y="799224"/>
                  <a:pt x="1354" y="772771"/>
                  <a:pt x="0" y="741972"/>
                </a:cubicBezTo>
                <a:cubicBezTo>
                  <a:pt x="-25745" y="674973"/>
                  <a:pt x="27766" y="530399"/>
                  <a:pt x="0" y="416648"/>
                </a:cubicBezTo>
                <a:cubicBezTo>
                  <a:pt x="-27766" y="302897"/>
                  <a:pt x="24329" y="208654"/>
                  <a:pt x="0" y="49794"/>
                </a:cubicBezTo>
                <a:close/>
              </a:path>
            </a:pathLst>
          </a:custGeom>
          <a:solidFill>
            <a:schemeClr val="bg1">
              <a:alpha val="92000"/>
            </a:schemeClr>
          </a:solidFill>
          <a:ln w="38100">
            <a:solidFill>
              <a:srgbClr val="15C6D9"/>
            </a:solidFill>
            <a:extLst>
              <a:ext uri="{C807C97D-BFC1-408E-A445-0C87EB9F89A2}">
                <ask:lineSketchStyleProps xmlns:ask="http://schemas.microsoft.com/office/drawing/2018/sketchyshapes" sd="3976969051">
                  <a:prstGeom prst="roundRect">
                    <a:avLst>
                      <a:gd name="adj" fmla="val 6289"/>
                    </a:avLst>
                  </a:prstGeom>
                  <ask:type>
                    <ask:lineSketchScribble/>
                  </ask:type>
                </ask:lineSketchStyleProps>
              </a:ext>
            </a:extLst>
          </a:ln>
        </p:spPr>
        <p:txBody>
          <a:bodyPr wrap="none" rtlCol="0">
            <a:spAutoFit/>
          </a:bodyPr>
          <a:lstStyle/>
          <a:p>
            <a:r>
              <a:rPr lang="en-US" sz="4400" b="1">
                <a:solidFill>
                  <a:srgbClr val="002060"/>
                </a:solidFill>
                <a:latin typeface="Times New Roman" panose="02020603050405020304" pitchFamily="18" charset="0"/>
                <a:cs typeface="Times New Roman" panose="02020603050405020304" pitchFamily="18" charset="0"/>
              </a:rPr>
              <a:t>1. Đọc lại đoạn văn sau:</a:t>
            </a:r>
          </a:p>
        </p:txBody>
      </p:sp>
      <p:pic>
        <p:nvPicPr>
          <p:cNvPr id="12" name="图片 19">
            <a:extLst>
              <a:ext uri="{FF2B5EF4-FFF2-40B4-BE49-F238E27FC236}">
                <a16:creationId xmlns:a16="http://schemas.microsoft.com/office/drawing/2014/main" id="{69321896-D951-4C97-907E-AA1E23FC369C}"/>
              </a:ext>
            </a:extLst>
          </p:cNvPr>
          <p:cNvPicPr>
            <a:picLocks noChangeAspect="1"/>
          </p:cNvPicPr>
          <p:nvPr/>
        </p:nvPicPr>
        <p:blipFill rotWithShape="1">
          <a:blip r:embed="rId2">
            <a:extLst>
              <a:ext uri="{28A0092B-C50C-407E-A947-70E740481C1C}">
                <a14:useLocalDpi xmlns:a14="http://schemas.microsoft.com/office/drawing/2010/main" val="0"/>
              </a:ext>
            </a:extLst>
          </a:blip>
          <a:srcRect l="-1" t="54202" r="70629" b="38636"/>
          <a:stretch>
            <a:fillRect/>
          </a:stretch>
        </p:blipFill>
        <p:spPr>
          <a:xfrm>
            <a:off x="10265619" y="4174880"/>
            <a:ext cx="2217002" cy="1170559"/>
          </a:xfrm>
          <a:prstGeom prst="rect">
            <a:avLst/>
          </a:prstGeom>
        </p:spPr>
      </p:pic>
      <p:pic>
        <p:nvPicPr>
          <p:cNvPr id="13" name="图片 20">
            <a:extLst>
              <a:ext uri="{FF2B5EF4-FFF2-40B4-BE49-F238E27FC236}">
                <a16:creationId xmlns:a16="http://schemas.microsoft.com/office/drawing/2014/main" id="{A816FBCB-D030-4CA7-BDA1-4E7EB0ECBCB6}"/>
              </a:ext>
            </a:extLst>
          </p:cNvPr>
          <p:cNvPicPr>
            <a:picLocks noChangeAspect="1"/>
          </p:cNvPicPr>
          <p:nvPr/>
        </p:nvPicPr>
        <p:blipFill rotWithShape="1">
          <a:blip r:embed="rId2">
            <a:extLst>
              <a:ext uri="{28A0092B-C50C-407E-A947-70E740481C1C}">
                <a14:useLocalDpi xmlns:a14="http://schemas.microsoft.com/office/drawing/2010/main" val="0"/>
              </a:ext>
            </a:extLst>
          </a:blip>
          <a:srcRect l="-1" t="54202" r="70629" b="38636"/>
          <a:stretch>
            <a:fillRect/>
          </a:stretch>
        </p:blipFill>
        <p:spPr>
          <a:xfrm>
            <a:off x="10348792" y="-501854"/>
            <a:ext cx="2660684" cy="1404819"/>
          </a:xfrm>
          <a:prstGeom prst="rect">
            <a:avLst/>
          </a:prstGeom>
        </p:spPr>
      </p:pic>
      <p:pic>
        <p:nvPicPr>
          <p:cNvPr id="14" name="图片 19">
            <a:extLst>
              <a:ext uri="{FF2B5EF4-FFF2-40B4-BE49-F238E27FC236}">
                <a16:creationId xmlns:a16="http://schemas.microsoft.com/office/drawing/2014/main" id="{DA80AFE6-7FFE-4BDA-93AC-E765C7199877}"/>
              </a:ext>
            </a:extLst>
          </p:cNvPr>
          <p:cNvPicPr>
            <a:picLocks noChangeAspect="1"/>
          </p:cNvPicPr>
          <p:nvPr/>
        </p:nvPicPr>
        <p:blipFill rotWithShape="1">
          <a:blip r:embed="rId2">
            <a:extLst>
              <a:ext uri="{28A0092B-C50C-407E-A947-70E740481C1C}">
                <a14:useLocalDpi xmlns:a14="http://schemas.microsoft.com/office/drawing/2010/main" val="0"/>
              </a:ext>
            </a:extLst>
          </a:blip>
          <a:srcRect l="-1" t="54202" r="70629" b="38636"/>
          <a:stretch>
            <a:fillRect/>
          </a:stretch>
        </p:blipFill>
        <p:spPr>
          <a:xfrm>
            <a:off x="-172206" y="4760159"/>
            <a:ext cx="3439933" cy="1816257"/>
          </a:xfrm>
          <a:prstGeom prst="rect">
            <a:avLst/>
          </a:prstGeom>
        </p:spPr>
      </p:pic>
    </p:spTree>
    <p:extLst>
      <p:ext uri="{BB962C8B-B14F-4D97-AF65-F5344CB8AC3E}">
        <p14:creationId xmlns:p14="http://schemas.microsoft.com/office/powerpoint/2010/main" val="116312648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Scale>
                                      <p:cBhvr>
                                        <p:cTn id="7" dur="1000" decel="50000" fill="hold">
                                          <p:stCondLst>
                                            <p:cond delay="0"/>
                                          </p:stCondLst>
                                        </p:cTn>
                                        <p:tgtEl>
                                          <p:spTgt spid="10"/>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10"/>
                                        </p:tgtEl>
                                        <p:attrNameLst>
                                          <p:attrName>ppt_x</p:attrName>
                                          <p:attrName>ppt_y</p:attrName>
                                        </p:attrNameLst>
                                      </p:cBhvr>
                                    </p:animMotion>
                                    <p:animEffect transition="in" filter="fade">
                                      <p:cBhvr>
                                        <p:cTn id="9" dur="10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randombar(horizontal)">
                                      <p:cBhvr>
                                        <p:cTn id="14" dur="1000"/>
                                        <p:tgtEl>
                                          <p:spTgt spid="9"/>
                                        </p:tgtEl>
                                      </p:cBhvr>
                                    </p:animEffect>
                                  </p:childTnLst>
                                </p:cTn>
                              </p:par>
                            </p:childTnLst>
                          </p:cTn>
                        </p:par>
                        <p:par>
                          <p:cTn id="15" fill="hold">
                            <p:stCondLst>
                              <p:cond delay="1000"/>
                            </p:stCondLst>
                            <p:childTnLst>
                              <p:par>
                                <p:cTn id="16" presetID="42" presetClass="entr" presetSubtype="0" fill="hold" grpId="0" nodeType="after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1000"/>
                                        <p:tgtEl>
                                          <p:spTgt spid="3"/>
                                        </p:tgtEl>
                                      </p:cBhvr>
                                    </p:animEffect>
                                    <p:anim calcmode="lin" valueType="num">
                                      <p:cBhvr>
                                        <p:cTn id="19" dur="1000" fill="hold"/>
                                        <p:tgtEl>
                                          <p:spTgt spid="3"/>
                                        </p:tgtEl>
                                        <p:attrNameLst>
                                          <p:attrName>ppt_x</p:attrName>
                                        </p:attrNameLst>
                                      </p:cBhvr>
                                      <p:tavLst>
                                        <p:tav tm="0">
                                          <p:val>
                                            <p:strVal val="#ppt_x"/>
                                          </p:val>
                                        </p:tav>
                                        <p:tav tm="100000">
                                          <p:val>
                                            <p:strVal val="#ppt_x"/>
                                          </p:val>
                                        </p:tav>
                                      </p:tavLst>
                                    </p:anim>
                                    <p:anim calcmode="lin" valueType="num">
                                      <p:cBhvr>
                                        <p:cTn id="20" dur="1000" fill="hold"/>
                                        <p:tgtEl>
                                          <p:spTgt spid="3"/>
                                        </p:tgtEl>
                                        <p:attrNameLst>
                                          <p:attrName>ppt_y</p:attrName>
                                        </p:attrNameLst>
                                      </p:cBhvr>
                                      <p:tavLst>
                                        <p:tav tm="0">
                                          <p:val>
                                            <p:strVal val="#ppt_y+.1"/>
                                          </p:val>
                                        </p:tav>
                                        <p:tav tm="100000">
                                          <p:val>
                                            <p:strVal val="#ppt_y"/>
                                          </p:val>
                                        </p:tav>
                                      </p:tavLst>
                                    </p:anim>
                                  </p:childTnLst>
                                </p:cTn>
                              </p:par>
                            </p:childTnLst>
                          </p:cTn>
                        </p:par>
                        <p:par>
                          <p:cTn id="21" fill="hold">
                            <p:stCondLst>
                              <p:cond delay="2000"/>
                            </p:stCondLst>
                            <p:childTnLst>
                              <p:par>
                                <p:cTn id="22" presetID="31" presetClass="entr" presetSubtype="0" fill="hold" nodeType="afterEffect">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cBhvr>
                                        <p:cTn id="24" dur="1000" fill="hold"/>
                                        <p:tgtEl>
                                          <p:spTgt spid="12"/>
                                        </p:tgtEl>
                                        <p:attrNameLst>
                                          <p:attrName>ppt_w</p:attrName>
                                        </p:attrNameLst>
                                      </p:cBhvr>
                                      <p:tavLst>
                                        <p:tav tm="0">
                                          <p:val>
                                            <p:fltVal val="0"/>
                                          </p:val>
                                        </p:tav>
                                        <p:tav tm="100000">
                                          <p:val>
                                            <p:strVal val="#ppt_w"/>
                                          </p:val>
                                        </p:tav>
                                      </p:tavLst>
                                    </p:anim>
                                    <p:anim calcmode="lin" valueType="num">
                                      <p:cBhvr>
                                        <p:cTn id="25" dur="1000" fill="hold"/>
                                        <p:tgtEl>
                                          <p:spTgt spid="12"/>
                                        </p:tgtEl>
                                        <p:attrNameLst>
                                          <p:attrName>ppt_h</p:attrName>
                                        </p:attrNameLst>
                                      </p:cBhvr>
                                      <p:tavLst>
                                        <p:tav tm="0">
                                          <p:val>
                                            <p:fltVal val="0"/>
                                          </p:val>
                                        </p:tav>
                                        <p:tav tm="100000">
                                          <p:val>
                                            <p:strVal val="#ppt_h"/>
                                          </p:val>
                                        </p:tav>
                                      </p:tavLst>
                                    </p:anim>
                                    <p:anim calcmode="lin" valueType="num">
                                      <p:cBhvr>
                                        <p:cTn id="26" dur="1000" fill="hold"/>
                                        <p:tgtEl>
                                          <p:spTgt spid="12"/>
                                        </p:tgtEl>
                                        <p:attrNameLst>
                                          <p:attrName>style.rotation</p:attrName>
                                        </p:attrNameLst>
                                      </p:cBhvr>
                                      <p:tavLst>
                                        <p:tav tm="0">
                                          <p:val>
                                            <p:fltVal val="90"/>
                                          </p:val>
                                        </p:tav>
                                        <p:tav tm="100000">
                                          <p:val>
                                            <p:fltVal val="0"/>
                                          </p:val>
                                        </p:tav>
                                      </p:tavLst>
                                    </p:anim>
                                    <p:animEffect transition="in" filter="fade">
                                      <p:cBhvr>
                                        <p:cTn id="27" dur="1000"/>
                                        <p:tgtEl>
                                          <p:spTgt spid="12"/>
                                        </p:tgtEl>
                                      </p:cBhvr>
                                    </p:animEffect>
                                  </p:childTnLst>
                                </p:cTn>
                              </p:par>
                              <p:par>
                                <p:cTn id="28" presetID="53" presetClass="entr" presetSubtype="16" fill="hold" nodeType="withEffect">
                                  <p:stCondLst>
                                    <p:cond delay="0"/>
                                  </p:stCondLst>
                                  <p:childTnLst>
                                    <p:set>
                                      <p:cBhvr>
                                        <p:cTn id="29" dur="1" fill="hold">
                                          <p:stCondLst>
                                            <p:cond delay="0"/>
                                          </p:stCondLst>
                                        </p:cTn>
                                        <p:tgtEl>
                                          <p:spTgt spid="13"/>
                                        </p:tgtEl>
                                        <p:attrNameLst>
                                          <p:attrName>style.visibility</p:attrName>
                                        </p:attrNameLst>
                                      </p:cBhvr>
                                      <p:to>
                                        <p:strVal val="visible"/>
                                      </p:to>
                                    </p:set>
                                    <p:anim calcmode="lin" valueType="num">
                                      <p:cBhvr>
                                        <p:cTn id="30" dur="500" fill="hold"/>
                                        <p:tgtEl>
                                          <p:spTgt spid="13"/>
                                        </p:tgtEl>
                                        <p:attrNameLst>
                                          <p:attrName>ppt_w</p:attrName>
                                        </p:attrNameLst>
                                      </p:cBhvr>
                                      <p:tavLst>
                                        <p:tav tm="0">
                                          <p:val>
                                            <p:fltVal val="0"/>
                                          </p:val>
                                        </p:tav>
                                        <p:tav tm="100000">
                                          <p:val>
                                            <p:strVal val="#ppt_w"/>
                                          </p:val>
                                        </p:tav>
                                      </p:tavLst>
                                    </p:anim>
                                    <p:anim calcmode="lin" valueType="num">
                                      <p:cBhvr>
                                        <p:cTn id="31" dur="500" fill="hold"/>
                                        <p:tgtEl>
                                          <p:spTgt spid="13"/>
                                        </p:tgtEl>
                                        <p:attrNameLst>
                                          <p:attrName>ppt_h</p:attrName>
                                        </p:attrNameLst>
                                      </p:cBhvr>
                                      <p:tavLst>
                                        <p:tav tm="0">
                                          <p:val>
                                            <p:fltVal val="0"/>
                                          </p:val>
                                        </p:tav>
                                        <p:tav tm="100000">
                                          <p:val>
                                            <p:strVal val="#ppt_h"/>
                                          </p:val>
                                        </p:tav>
                                      </p:tavLst>
                                    </p:anim>
                                    <p:animEffect transition="in" filter="fade">
                                      <p:cBhvr>
                                        <p:cTn id="32" dur="500"/>
                                        <p:tgtEl>
                                          <p:spTgt spid="13"/>
                                        </p:tgtEl>
                                      </p:cBhvr>
                                    </p:animEffect>
                                  </p:childTnLst>
                                </p:cTn>
                              </p:par>
                              <p:par>
                                <p:cTn id="33" presetID="31" presetClass="entr" presetSubtype="0" fill="hold" nodeType="withEffect">
                                  <p:stCondLst>
                                    <p:cond delay="0"/>
                                  </p:stCondLst>
                                  <p:childTnLst>
                                    <p:set>
                                      <p:cBhvr>
                                        <p:cTn id="34" dur="1" fill="hold">
                                          <p:stCondLst>
                                            <p:cond delay="0"/>
                                          </p:stCondLst>
                                        </p:cTn>
                                        <p:tgtEl>
                                          <p:spTgt spid="14"/>
                                        </p:tgtEl>
                                        <p:attrNameLst>
                                          <p:attrName>style.visibility</p:attrName>
                                        </p:attrNameLst>
                                      </p:cBhvr>
                                      <p:to>
                                        <p:strVal val="visible"/>
                                      </p:to>
                                    </p:set>
                                    <p:anim calcmode="lin" valueType="num">
                                      <p:cBhvr>
                                        <p:cTn id="35" dur="1000" fill="hold"/>
                                        <p:tgtEl>
                                          <p:spTgt spid="14"/>
                                        </p:tgtEl>
                                        <p:attrNameLst>
                                          <p:attrName>ppt_w</p:attrName>
                                        </p:attrNameLst>
                                      </p:cBhvr>
                                      <p:tavLst>
                                        <p:tav tm="0">
                                          <p:val>
                                            <p:fltVal val="0"/>
                                          </p:val>
                                        </p:tav>
                                        <p:tav tm="100000">
                                          <p:val>
                                            <p:strVal val="#ppt_w"/>
                                          </p:val>
                                        </p:tav>
                                      </p:tavLst>
                                    </p:anim>
                                    <p:anim calcmode="lin" valueType="num">
                                      <p:cBhvr>
                                        <p:cTn id="36" dur="1000" fill="hold"/>
                                        <p:tgtEl>
                                          <p:spTgt spid="14"/>
                                        </p:tgtEl>
                                        <p:attrNameLst>
                                          <p:attrName>ppt_h</p:attrName>
                                        </p:attrNameLst>
                                      </p:cBhvr>
                                      <p:tavLst>
                                        <p:tav tm="0">
                                          <p:val>
                                            <p:fltVal val="0"/>
                                          </p:val>
                                        </p:tav>
                                        <p:tav tm="100000">
                                          <p:val>
                                            <p:strVal val="#ppt_h"/>
                                          </p:val>
                                        </p:tav>
                                      </p:tavLst>
                                    </p:anim>
                                    <p:anim calcmode="lin" valueType="num">
                                      <p:cBhvr>
                                        <p:cTn id="37" dur="1000" fill="hold"/>
                                        <p:tgtEl>
                                          <p:spTgt spid="14"/>
                                        </p:tgtEl>
                                        <p:attrNameLst>
                                          <p:attrName>style.rotation</p:attrName>
                                        </p:attrNameLst>
                                      </p:cBhvr>
                                      <p:tavLst>
                                        <p:tav tm="0">
                                          <p:val>
                                            <p:fltVal val="90"/>
                                          </p:val>
                                        </p:tav>
                                        <p:tav tm="100000">
                                          <p:val>
                                            <p:fltVal val="0"/>
                                          </p:val>
                                        </p:tav>
                                      </p:tavLst>
                                    </p:anim>
                                    <p:animEffect transition="in" filter="fade">
                                      <p:cBhvr>
                                        <p:cTn id="38"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3" grpId="0"/>
      <p:bldP spid="1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555C10BE-6A53-483A-9B73-A25B41EAB48A}"/>
              </a:ext>
            </a:extLst>
          </p:cNvPr>
          <p:cNvSpPr/>
          <p:nvPr/>
        </p:nvSpPr>
        <p:spPr>
          <a:xfrm>
            <a:off x="566010" y="1361439"/>
            <a:ext cx="10848964" cy="4611922"/>
          </a:xfrm>
          <a:custGeom>
            <a:avLst/>
            <a:gdLst>
              <a:gd name="connsiteX0" fmla="*/ 0 w 10848964"/>
              <a:gd name="connsiteY0" fmla="*/ 1540843 h 4611922"/>
              <a:gd name="connsiteX1" fmla="*/ 1540843 w 10848964"/>
              <a:gd name="connsiteY1" fmla="*/ 0 h 4611922"/>
              <a:gd name="connsiteX2" fmla="*/ 2060653 w 10848964"/>
              <a:gd name="connsiteY2" fmla="*/ 0 h 4611922"/>
              <a:gd name="connsiteX3" fmla="*/ 2580463 w 10848964"/>
              <a:gd name="connsiteY3" fmla="*/ 0 h 4611922"/>
              <a:gd name="connsiteX4" fmla="*/ 3100273 w 10848964"/>
              <a:gd name="connsiteY4" fmla="*/ 0 h 4611922"/>
              <a:gd name="connsiteX5" fmla="*/ 3775429 w 10848964"/>
              <a:gd name="connsiteY5" fmla="*/ 0 h 4611922"/>
              <a:gd name="connsiteX6" fmla="*/ 4528258 w 10848964"/>
              <a:gd name="connsiteY6" fmla="*/ 0 h 4611922"/>
              <a:gd name="connsiteX7" fmla="*/ 5203413 w 10848964"/>
              <a:gd name="connsiteY7" fmla="*/ 0 h 4611922"/>
              <a:gd name="connsiteX8" fmla="*/ 5645551 w 10848964"/>
              <a:gd name="connsiteY8" fmla="*/ 0 h 4611922"/>
              <a:gd name="connsiteX9" fmla="*/ 6243034 w 10848964"/>
              <a:gd name="connsiteY9" fmla="*/ 0 h 4611922"/>
              <a:gd name="connsiteX10" fmla="*/ 6995862 w 10848964"/>
              <a:gd name="connsiteY10" fmla="*/ 0 h 4611922"/>
              <a:gd name="connsiteX11" fmla="*/ 7748691 w 10848964"/>
              <a:gd name="connsiteY11" fmla="*/ 0 h 4611922"/>
              <a:gd name="connsiteX12" fmla="*/ 8113155 w 10848964"/>
              <a:gd name="connsiteY12" fmla="*/ 0 h 4611922"/>
              <a:gd name="connsiteX13" fmla="*/ 8632965 w 10848964"/>
              <a:gd name="connsiteY13" fmla="*/ 0 h 4611922"/>
              <a:gd name="connsiteX14" fmla="*/ 9308121 w 10848964"/>
              <a:gd name="connsiteY14" fmla="*/ 0 h 4611922"/>
              <a:gd name="connsiteX15" fmla="*/ 10848964 w 10848964"/>
              <a:gd name="connsiteY15" fmla="*/ 1540843 h 4611922"/>
              <a:gd name="connsiteX16" fmla="*/ 10848964 w 10848964"/>
              <a:gd name="connsiteY16" fmla="*/ 2050922 h 4611922"/>
              <a:gd name="connsiteX17" fmla="*/ 10848964 w 10848964"/>
              <a:gd name="connsiteY17" fmla="*/ 2576303 h 4611922"/>
              <a:gd name="connsiteX18" fmla="*/ 10848964 w 10848964"/>
              <a:gd name="connsiteY18" fmla="*/ 3071079 h 4611922"/>
              <a:gd name="connsiteX19" fmla="*/ 9308121 w 10848964"/>
              <a:gd name="connsiteY19" fmla="*/ 4611922 h 4611922"/>
              <a:gd name="connsiteX20" fmla="*/ 8555293 w 10848964"/>
              <a:gd name="connsiteY20" fmla="*/ 4611922 h 4611922"/>
              <a:gd name="connsiteX21" fmla="*/ 7880137 w 10848964"/>
              <a:gd name="connsiteY21" fmla="*/ 4611922 h 4611922"/>
              <a:gd name="connsiteX22" fmla="*/ 7282654 w 10848964"/>
              <a:gd name="connsiteY22" fmla="*/ 4611922 h 4611922"/>
              <a:gd name="connsiteX23" fmla="*/ 6918189 w 10848964"/>
              <a:gd name="connsiteY23" fmla="*/ 4611922 h 4611922"/>
              <a:gd name="connsiteX24" fmla="*/ 6476052 w 10848964"/>
              <a:gd name="connsiteY24" fmla="*/ 4611922 h 4611922"/>
              <a:gd name="connsiteX25" fmla="*/ 5800896 w 10848964"/>
              <a:gd name="connsiteY25" fmla="*/ 4611922 h 4611922"/>
              <a:gd name="connsiteX26" fmla="*/ 5203413 w 10848964"/>
              <a:gd name="connsiteY26" fmla="*/ 4611922 h 4611922"/>
              <a:gd name="connsiteX27" fmla="*/ 4761276 w 10848964"/>
              <a:gd name="connsiteY27" fmla="*/ 4611922 h 4611922"/>
              <a:gd name="connsiteX28" fmla="*/ 4396811 w 10848964"/>
              <a:gd name="connsiteY28" fmla="*/ 4611922 h 4611922"/>
              <a:gd name="connsiteX29" fmla="*/ 3954674 w 10848964"/>
              <a:gd name="connsiteY29" fmla="*/ 4611922 h 4611922"/>
              <a:gd name="connsiteX30" fmla="*/ 3201846 w 10848964"/>
              <a:gd name="connsiteY30" fmla="*/ 4611922 h 4611922"/>
              <a:gd name="connsiteX31" fmla="*/ 2526690 w 10848964"/>
              <a:gd name="connsiteY31" fmla="*/ 4611922 h 4611922"/>
              <a:gd name="connsiteX32" fmla="*/ 1540843 w 10848964"/>
              <a:gd name="connsiteY32" fmla="*/ 4611922 h 4611922"/>
              <a:gd name="connsiteX33" fmla="*/ 0 w 10848964"/>
              <a:gd name="connsiteY33" fmla="*/ 3071079 h 4611922"/>
              <a:gd name="connsiteX34" fmla="*/ 0 w 10848964"/>
              <a:gd name="connsiteY34" fmla="*/ 2530396 h 4611922"/>
              <a:gd name="connsiteX35" fmla="*/ 0 w 10848964"/>
              <a:gd name="connsiteY35" fmla="*/ 2066224 h 4611922"/>
              <a:gd name="connsiteX36" fmla="*/ 0 w 10848964"/>
              <a:gd name="connsiteY36" fmla="*/ 1540843 h 4611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0848964" h="4611922" fill="none" extrusionOk="0">
                <a:moveTo>
                  <a:pt x="0" y="1540843"/>
                </a:moveTo>
                <a:cubicBezTo>
                  <a:pt x="215347" y="674915"/>
                  <a:pt x="654611" y="-3465"/>
                  <a:pt x="1540843" y="0"/>
                </a:cubicBezTo>
                <a:cubicBezTo>
                  <a:pt x="1698243" y="-24082"/>
                  <a:pt x="1878585" y="35647"/>
                  <a:pt x="2060653" y="0"/>
                </a:cubicBezTo>
                <a:cubicBezTo>
                  <a:pt x="2242721" y="-35647"/>
                  <a:pt x="2421457" y="2885"/>
                  <a:pt x="2580463" y="0"/>
                </a:cubicBezTo>
                <a:cubicBezTo>
                  <a:pt x="2739469" y="-2885"/>
                  <a:pt x="2891559" y="19212"/>
                  <a:pt x="3100273" y="0"/>
                </a:cubicBezTo>
                <a:cubicBezTo>
                  <a:pt x="3308987" y="-19212"/>
                  <a:pt x="3548032" y="21860"/>
                  <a:pt x="3775429" y="0"/>
                </a:cubicBezTo>
                <a:cubicBezTo>
                  <a:pt x="4002826" y="-21860"/>
                  <a:pt x="4242931" y="54417"/>
                  <a:pt x="4528258" y="0"/>
                </a:cubicBezTo>
                <a:cubicBezTo>
                  <a:pt x="4813585" y="-54417"/>
                  <a:pt x="4956810" y="77070"/>
                  <a:pt x="5203413" y="0"/>
                </a:cubicBezTo>
                <a:cubicBezTo>
                  <a:pt x="5450016" y="-77070"/>
                  <a:pt x="5458429" y="51038"/>
                  <a:pt x="5645551" y="0"/>
                </a:cubicBezTo>
                <a:cubicBezTo>
                  <a:pt x="5832673" y="-51038"/>
                  <a:pt x="6000532" y="57175"/>
                  <a:pt x="6243034" y="0"/>
                </a:cubicBezTo>
                <a:cubicBezTo>
                  <a:pt x="6485536" y="-57175"/>
                  <a:pt x="6781271" y="39046"/>
                  <a:pt x="6995862" y="0"/>
                </a:cubicBezTo>
                <a:cubicBezTo>
                  <a:pt x="7210453" y="-39046"/>
                  <a:pt x="7451440" y="359"/>
                  <a:pt x="7748691" y="0"/>
                </a:cubicBezTo>
                <a:cubicBezTo>
                  <a:pt x="8045942" y="-359"/>
                  <a:pt x="7979110" y="20089"/>
                  <a:pt x="8113155" y="0"/>
                </a:cubicBezTo>
                <a:cubicBezTo>
                  <a:pt x="8247200" y="-20089"/>
                  <a:pt x="8389948" y="43260"/>
                  <a:pt x="8632965" y="0"/>
                </a:cubicBezTo>
                <a:cubicBezTo>
                  <a:pt x="8875982" y="-43260"/>
                  <a:pt x="9059139" y="66970"/>
                  <a:pt x="9308121" y="0"/>
                </a:cubicBezTo>
                <a:cubicBezTo>
                  <a:pt x="10132292" y="200994"/>
                  <a:pt x="10793070" y="640753"/>
                  <a:pt x="10848964" y="1540843"/>
                </a:cubicBezTo>
                <a:cubicBezTo>
                  <a:pt x="10895999" y="1795095"/>
                  <a:pt x="10823482" y="1941904"/>
                  <a:pt x="10848964" y="2050922"/>
                </a:cubicBezTo>
                <a:cubicBezTo>
                  <a:pt x="10874446" y="2159940"/>
                  <a:pt x="10827008" y="2383121"/>
                  <a:pt x="10848964" y="2576303"/>
                </a:cubicBezTo>
                <a:cubicBezTo>
                  <a:pt x="10870920" y="2769485"/>
                  <a:pt x="10822753" y="2923164"/>
                  <a:pt x="10848964" y="3071079"/>
                </a:cubicBezTo>
                <a:cubicBezTo>
                  <a:pt x="10882813" y="4155387"/>
                  <a:pt x="10175139" y="4623859"/>
                  <a:pt x="9308121" y="4611922"/>
                </a:cubicBezTo>
                <a:cubicBezTo>
                  <a:pt x="8940843" y="4679191"/>
                  <a:pt x="8814299" y="4596722"/>
                  <a:pt x="8555293" y="4611922"/>
                </a:cubicBezTo>
                <a:cubicBezTo>
                  <a:pt x="8296287" y="4627122"/>
                  <a:pt x="8114915" y="4599841"/>
                  <a:pt x="7880137" y="4611922"/>
                </a:cubicBezTo>
                <a:cubicBezTo>
                  <a:pt x="7645359" y="4624003"/>
                  <a:pt x="7476199" y="4584724"/>
                  <a:pt x="7282654" y="4611922"/>
                </a:cubicBezTo>
                <a:cubicBezTo>
                  <a:pt x="7089109" y="4639120"/>
                  <a:pt x="7085644" y="4601264"/>
                  <a:pt x="6918189" y="4611922"/>
                </a:cubicBezTo>
                <a:cubicBezTo>
                  <a:pt x="6750735" y="4622580"/>
                  <a:pt x="6646466" y="4600593"/>
                  <a:pt x="6476052" y="4611922"/>
                </a:cubicBezTo>
                <a:cubicBezTo>
                  <a:pt x="6305638" y="4623251"/>
                  <a:pt x="5977537" y="4555539"/>
                  <a:pt x="5800896" y="4611922"/>
                </a:cubicBezTo>
                <a:cubicBezTo>
                  <a:pt x="5624255" y="4668305"/>
                  <a:pt x="5351853" y="4580053"/>
                  <a:pt x="5203413" y="4611922"/>
                </a:cubicBezTo>
                <a:cubicBezTo>
                  <a:pt x="5054973" y="4643791"/>
                  <a:pt x="4864140" y="4587388"/>
                  <a:pt x="4761276" y="4611922"/>
                </a:cubicBezTo>
                <a:cubicBezTo>
                  <a:pt x="4658412" y="4636456"/>
                  <a:pt x="4515184" y="4593508"/>
                  <a:pt x="4396811" y="4611922"/>
                </a:cubicBezTo>
                <a:cubicBezTo>
                  <a:pt x="4278439" y="4630336"/>
                  <a:pt x="4047648" y="4575705"/>
                  <a:pt x="3954674" y="4611922"/>
                </a:cubicBezTo>
                <a:cubicBezTo>
                  <a:pt x="3861700" y="4648139"/>
                  <a:pt x="3521959" y="4545700"/>
                  <a:pt x="3201846" y="4611922"/>
                </a:cubicBezTo>
                <a:cubicBezTo>
                  <a:pt x="2881733" y="4678144"/>
                  <a:pt x="2708356" y="4557297"/>
                  <a:pt x="2526690" y="4611922"/>
                </a:cubicBezTo>
                <a:cubicBezTo>
                  <a:pt x="2345024" y="4666547"/>
                  <a:pt x="1772433" y="4606848"/>
                  <a:pt x="1540843" y="4611922"/>
                </a:cubicBezTo>
                <a:cubicBezTo>
                  <a:pt x="884837" y="4551197"/>
                  <a:pt x="45562" y="3895938"/>
                  <a:pt x="0" y="3071079"/>
                </a:cubicBezTo>
                <a:cubicBezTo>
                  <a:pt x="-339" y="2949483"/>
                  <a:pt x="40772" y="2715495"/>
                  <a:pt x="0" y="2530396"/>
                </a:cubicBezTo>
                <a:cubicBezTo>
                  <a:pt x="-40772" y="2345297"/>
                  <a:pt x="3233" y="2165127"/>
                  <a:pt x="0" y="2066224"/>
                </a:cubicBezTo>
                <a:cubicBezTo>
                  <a:pt x="-3233" y="1967321"/>
                  <a:pt x="39122" y="1787989"/>
                  <a:pt x="0" y="1540843"/>
                </a:cubicBezTo>
                <a:close/>
              </a:path>
              <a:path w="10848964" h="4611922" stroke="0" extrusionOk="0">
                <a:moveTo>
                  <a:pt x="0" y="1540843"/>
                </a:moveTo>
                <a:cubicBezTo>
                  <a:pt x="199877" y="587134"/>
                  <a:pt x="664320" y="-24142"/>
                  <a:pt x="1540843" y="0"/>
                </a:cubicBezTo>
                <a:cubicBezTo>
                  <a:pt x="1690896" y="-24144"/>
                  <a:pt x="1794517" y="10995"/>
                  <a:pt x="1905308" y="0"/>
                </a:cubicBezTo>
                <a:cubicBezTo>
                  <a:pt x="2016100" y="-10995"/>
                  <a:pt x="2381070" y="63481"/>
                  <a:pt x="2502791" y="0"/>
                </a:cubicBezTo>
                <a:cubicBezTo>
                  <a:pt x="2624512" y="-63481"/>
                  <a:pt x="2954557" y="36499"/>
                  <a:pt x="3100273" y="0"/>
                </a:cubicBezTo>
                <a:cubicBezTo>
                  <a:pt x="3245989" y="-36499"/>
                  <a:pt x="3454257" y="12885"/>
                  <a:pt x="3697756" y="0"/>
                </a:cubicBezTo>
                <a:cubicBezTo>
                  <a:pt x="3941255" y="-12885"/>
                  <a:pt x="4035147" y="27945"/>
                  <a:pt x="4139894" y="0"/>
                </a:cubicBezTo>
                <a:cubicBezTo>
                  <a:pt x="4244641" y="-27945"/>
                  <a:pt x="4460092" y="9543"/>
                  <a:pt x="4659704" y="0"/>
                </a:cubicBezTo>
                <a:cubicBezTo>
                  <a:pt x="4859316" y="-9543"/>
                  <a:pt x="5124132" y="24003"/>
                  <a:pt x="5257187" y="0"/>
                </a:cubicBezTo>
                <a:cubicBezTo>
                  <a:pt x="5390242" y="-24003"/>
                  <a:pt x="5655498" y="14524"/>
                  <a:pt x="5854670" y="0"/>
                </a:cubicBezTo>
                <a:cubicBezTo>
                  <a:pt x="6053842" y="-14524"/>
                  <a:pt x="6286321" y="59477"/>
                  <a:pt x="6452153" y="0"/>
                </a:cubicBezTo>
                <a:cubicBezTo>
                  <a:pt x="6617985" y="-59477"/>
                  <a:pt x="6737948" y="33616"/>
                  <a:pt x="6894290" y="0"/>
                </a:cubicBezTo>
                <a:cubicBezTo>
                  <a:pt x="7050632" y="-33616"/>
                  <a:pt x="7416755" y="66305"/>
                  <a:pt x="7647118" y="0"/>
                </a:cubicBezTo>
                <a:cubicBezTo>
                  <a:pt x="7877481" y="-66305"/>
                  <a:pt x="8032343" y="40763"/>
                  <a:pt x="8244601" y="0"/>
                </a:cubicBezTo>
                <a:cubicBezTo>
                  <a:pt x="8456859" y="-40763"/>
                  <a:pt x="9011988" y="127247"/>
                  <a:pt x="9308121" y="0"/>
                </a:cubicBezTo>
                <a:cubicBezTo>
                  <a:pt x="10008985" y="-181973"/>
                  <a:pt x="10955761" y="666347"/>
                  <a:pt x="10848964" y="1540843"/>
                </a:cubicBezTo>
                <a:cubicBezTo>
                  <a:pt x="10864537" y="1777564"/>
                  <a:pt x="10810220" y="1857656"/>
                  <a:pt x="10848964" y="2066224"/>
                </a:cubicBezTo>
                <a:cubicBezTo>
                  <a:pt x="10887708" y="2274792"/>
                  <a:pt x="10841909" y="2472934"/>
                  <a:pt x="10848964" y="2591605"/>
                </a:cubicBezTo>
                <a:cubicBezTo>
                  <a:pt x="10856019" y="2710276"/>
                  <a:pt x="10808279" y="2835376"/>
                  <a:pt x="10848964" y="3071079"/>
                </a:cubicBezTo>
                <a:cubicBezTo>
                  <a:pt x="10625723" y="3912223"/>
                  <a:pt x="10314485" y="4649813"/>
                  <a:pt x="9308121" y="4611922"/>
                </a:cubicBezTo>
                <a:cubicBezTo>
                  <a:pt x="9186458" y="4638363"/>
                  <a:pt x="8971323" y="4552011"/>
                  <a:pt x="8788311" y="4611922"/>
                </a:cubicBezTo>
                <a:cubicBezTo>
                  <a:pt x="8605299" y="4671833"/>
                  <a:pt x="8445927" y="4584991"/>
                  <a:pt x="8268501" y="4611922"/>
                </a:cubicBezTo>
                <a:cubicBezTo>
                  <a:pt x="8091075" y="4638853"/>
                  <a:pt x="7922748" y="4587144"/>
                  <a:pt x="7826363" y="4611922"/>
                </a:cubicBezTo>
                <a:cubicBezTo>
                  <a:pt x="7729978" y="4636700"/>
                  <a:pt x="7519551" y="4591268"/>
                  <a:pt x="7384226" y="4611922"/>
                </a:cubicBezTo>
                <a:cubicBezTo>
                  <a:pt x="7248901" y="4632576"/>
                  <a:pt x="7133753" y="4610323"/>
                  <a:pt x="7019761" y="4611922"/>
                </a:cubicBezTo>
                <a:cubicBezTo>
                  <a:pt x="6905770" y="4613521"/>
                  <a:pt x="6802900" y="4578320"/>
                  <a:pt x="6655297" y="4611922"/>
                </a:cubicBezTo>
                <a:cubicBezTo>
                  <a:pt x="6507694" y="4645524"/>
                  <a:pt x="6252066" y="4593155"/>
                  <a:pt x="5980141" y="4611922"/>
                </a:cubicBezTo>
                <a:cubicBezTo>
                  <a:pt x="5708216" y="4630689"/>
                  <a:pt x="5607140" y="4569980"/>
                  <a:pt x="5460331" y="4611922"/>
                </a:cubicBezTo>
                <a:cubicBezTo>
                  <a:pt x="5313522" y="4653864"/>
                  <a:pt x="5180326" y="4578741"/>
                  <a:pt x="5018194" y="4611922"/>
                </a:cubicBezTo>
                <a:cubicBezTo>
                  <a:pt x="4856062" y="4645103"/>
                  <a:pt x="4616885" y="4597878"/>
                  <a:pt x="4343038" y="4611922"/>
                </a:cubicBezTo>
                <a:cubicBezTo>
                  <a:pt x="4069191" y="4625966"/>
                  <a:pt x="4081397" y="4596517"/>
                  <a:pt x="3978573" y="4611922"/>
                </a:cubicBezTo>
                <a:cubicBezTo>
                  <a:pt x="3875750" y="4627327"/>
                  <a:pt x="3521471" y="4558187"/>
                  <a:pt x="3303418" y="4611922"/>
                </a:cubicBezTo>
                <a:cubicBezTo>
                  <a:pt x="3085365" y="4665657"/>
                  <a:pt x="3089750" y="4599303"/>
                  <a:pt x="2938953" y="4611922"/>
                </a:cubicBezTo>
                <a:cubicBezTo>
                  <a:pt x="2788156" y="4624541"/>
                  <a:pt x="2670351" y="4557065"/>
                  <a:pt x="2419143" y="4611922"/>
                </a:cubicBezTo>
                <a:cubicBezTo>
                  <a:pt x="2167935" y="4666779"/>
                  <a:pt x="1759203" y="4546361"/>
                  <a:pt x="1540843" y="4611922"/>
                </a:cubicBezTo>
                <a:cubicBezTo>
                  <a:pt x="748525" y="4611388"/>
                  <a:pt x="-22657" y="4015220"/>
                  <a:pt x="0" y="3071079"/>
                </a:cubicBezTo>
                <a:cubicBezTo>
                  <a:pt x="-46249" y="2868647"/>
                  <a:pt x="49233" y="2690890"/>
                  <a:pt x="0" y="2561000"/>
                </a:cubicBezTo>
                <a:cubicBezTo>
                  <a:pt x="-49233" y="2431110"/>
                  <a:pt x="4637" y="2235053"/>
                  <a:pt x="0" y="2050922"/>
                </a:cubicBezTo>
                <a:cubicBezTo>
                  <a:pt x="-4637" y="1866791"/>
                  <a:pt x="48309" y="1780182"/>
                  <a:pt x="0" y="1540843"/>
                </a:cubicBezTo>
                <a:close/>
              </a:path>
            </a:pathLst>
          </a:custGeom>
          <a:solidFill>
            <a:schemeClr val="bg1"/>
          </a:solidFill>
          <a:ln w="76200">
            <a:solidFill>
              <a:srgbClr val="15C6D9"/>
            </a:solidFill>
            <a:extLst>
              <a:ext uri="{C807C97D-BFC1-408E-A445-0C87EB9F89A2}">
                <ask:lineSketchStyleProps xmlns:ask="http://schemas.microsoft.com/office/drawing/2018/sketchyshapes" sd="3323869188">
                  <a:prstGeom prst="roundRect">
                    <a:avLst>
                      <a:gd name="adj" fmla="val 33410"/>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BBC188E7-77F5-4AEF-87AB-15DEF6401B28}"/>
              </a:ext>
            </a:extLst>
          </p:cNvPr>
          <p:cNvSpPr>
            <a:spLocks noGrp="1" noChangeArrowheads="1"/>
          </p:cNvSpPr>
          <p:nvPr/>
        </p:nvSpPr>
        <p:spPr>
          <a:xfrm>
            <a:off x="1302518" y="1231923"/>
            <a:ext cx="9700428" cy="4530725"/>
          </a:xfrm>
          <a:prstGeom prst="rect">
            <a:avLst/>
          </a:prstGeom>
          <a:noFill/>
          <a:ln w="9525">
            <a:noFill/>
            <a:miter lim="800000"/>
          </a:ln>
        </p:spPr>
        <p:txBody>
          <a:bodyPr vert="horz" wrap="square" lIns="91440" tIns="45720" rIns="91440" bIns="45720" numCol="1" anchor="t" anchorCtr="0" compatLnSpc="1"/>
          <a:lstStyle>
            <a:lvl1pPr marL="342900" indent="-342900" algn="l" rtl="0" eaLnBrk="0" fontAlgn="base" hangingPunct="0">
              <a:spcBef>
                <a:spcPct val="20000"/>
              </a:spcBef>
              <a:spcAft>
                <a:spcPct val="0"/>
              </a:spcAft>
              <a:buClr>
                <a:schemeClr val="accent1"/>
              </a:buClr>
              <a:buFont typeface="Wingdings" panose="05000000000000000000" pitchFamily="2" charset="2"/>
              <a:buChar char="l"/>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Font typeface="Wingdings" panose="05000000000000000000" pitchFamily="2" charset="2"/>
              <a:buChar char="¡"/>
              <a:defRPr sz="2700">
                <a:solidFill>
                  <a:schemeClr val="tx1"/>
                </a:solidFill>
                <a:latin typeface="+mn-lt"/>
              </a:defRPr>
            </a:lvl2pPr>
            <a:lvl3pPr marL="1143000" indent="-228600" algn="l" rtl="0" eaLnBrk="0" fontAlgn="base" hangingPunct="0">
              <a:spcBef>
                <a:spcPct val="20000"/>
              </a:spcBef>
              <a:spcAft>
                <a:spcPct val="0"/>
              </a:spcAft>
              <a:buClr>
                <a:schemeClr val="accent1"/>
              </a:buClr>
              <a:buFont typeface="Wingdings" panose="05000000000000000000" pitchFamily="2" charset="2"/>
              <a:buChar char="l"/>
              <a:defRPr sz="2300">
                <a:solidFill>
                  <a:schemeClr val="tx1"/>
                </a:solidFill>
                <a:latin typeface="+mn-lt"/>
              </a:defRPr>
            </a:lvl3pPr>
            <a:lvl4pPr marL="1600200" indent="-228600" algn="l" rtl="0" eaLnBrk="0" fontAlgn="base" hangingPunct="0">
              <a:spcBef>
                <a:spcPct val="20000"/>
              </a:spcBef>
              <a:spcAft>
                <a:spcPct val="0"/>
              </a:spcAft>
              <a:buClr>
                <a:schemeClr val="accent1"/>
              </a:buClr>
              <a:buChar char="•"/>
              <a:defRPr sz="2000">
                <a:solidFill>
                  <a:schemeClr val="tx1"/>
                </a:solidFill>
                <a:latin typeface="+mn-lt"/>
              </a:defRPr>
            </a:lvl4pPr>
            <a:lvl5pPr marL="2057400" indent="-228600" algn="l" rtl="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mn-lt"/>
              </a:defRPr>
            </a:lvl5pPr>
            <a:lvl6pPr marL="2514600" indent="-228600" algn="l" rtl="0" fontAlgn="base">
              <a:spcBef>
                <a:spcPct val="20000"/>
              </a:spcBef>
              <a:spcAft>
                <a:spcPct val="0"/>
              </a:spcAft>
              <a:buClr>
                <a:schemeClr val="accent1"/>
              </a:buClr>
              <a:buFont typeface="Wingdings" panose="05000000000000000000" pitchFamily="2" charset="2"/>
              <a:buChar char=""/>
              <a:defRPr sz="2000">
                <a:solidFill>
                  <a:schemeClr val="tx1"/>
                </a:solidFill>
                <a:latin typeface="+mn-lt"/>
              </a:defRPr>
            </a:lvl6pPr>
            <a:lvl7pPr marL="2971800" indent="-228600" algn="l" rtl="0" fontAlgn="base">
              <a:spcBef>
                <a:spcPct val="20000"/>
              </a:spcBef>
              <a:spcAft>
                <a:spcPct val="0"/>
              </a:spcAft>
              <a:buClr>
                <a:schemeClr val="accent1"/>
              </a:buClr>
              <a:buFont typeface="Wingdings" panose="05000000000000000000" pitchFamily="2" charset="2"/>
              <a:buChar char=""/>
              <a:defRPr sz="2000">
                <a:solidFill>
                  <a:schemeClr val="tx1"/>
                </a:solidFill>
                <a:latin typeface="+mn-lt"/>
              </a:defRPr>
            </a:lvl7pPr>
            <a:lvl8pPr marL="3429000" indent="-228600" algn="l" rtl="0" fontAlgn="base">
              <a:spcBef>
                <a:spcPct val="20000"/>
              </a:spcBef>
              <a:spcAft>
                <a:spcPct val="0"/>
              </a:spcAft>
              <a:buClr>
                <a:schemeClr val="accent1"/>
              </a:buClr>
              <a:buFont typeface="Wingdings" panose="05000000000000000000" pitchFamily="2" charset="2"/>
              <a:buChar char=""/>
              <a:defRPr sz="2000">
                <a:solidFill>
                  <a:schemeClr val="tx1"/>
                </a:solidFill>
                <a:latin typeface="+mn-lt"/>
              </a:defRPr>
            </a:lvl8pPr>
            <a:lvl9pPr marL="3886200" indent="-228600" algn="l" rtl="0" fontAlgn="base">
              <a:spcBef>
                <a:spcPct val="20000"/>
              </a:spcBef>
              <a:spcAft>
                <a:spcPct val="0"/>
              </a:spcAft>
              <a:buClr>
                <a:schemeClr val="accent1"/>
              </a:buClr>
              <a:buFont typeface="Wingdings" panose="05000000000000000000" pitchFamily="2" charset="2"/>
              <a:buChar char=""/>
              <a:defRPr sz="2000">
                <a:solidFill>
                  <a:schemeClr val="tx1"/>
                </a:solidFill>
                <a:latin typeface="+mn-lt"/>
              </a:defRPr>
            </a:lvl9pPr>
          </a:lstStyle>
          <a:p>
            <a:pPr marL="0" indent="0" algn="just" eaLnBrk="1" hangingPunct="1">
              <a:buFont typeface="Wingdings" panose="05000000000000000000" pitchFamily="2" charset="2"/>
              <a:buNone/>
            </a:pPr>
            <a:endParaRPr lang="en-US" b="1">
              <a:latin typeface="Times New Roman" panose="02020603050405020304" pitchFamily="18" charset="0"/>
              <a:cs typeface="Times New Roman" panose="02020603050405020304" pitchFamily="18" charset="0"/>
            </a:endParaRPr>
          </a:p>
          <a:p>
            <a:pPr marL="0" indent="0" algn="just" eaLnBrk="1" hangingPunct="1">
              <a:buFont typeface="Wingdings" panose="05000000000000000000" pitchFamily="2" charset="2"/>
              <a:buNone/>
            </a:pPr>
            <a:r>
              <a:rPr lang="en-US" b="1">
                <a:latin typeface="Times New Roman" panose="02020603050405020304" pitchFamily="18" charset="0"/>
                <a:cs typeface="Times New Roman" panose="02020603050405020304" pitchFamily="18" charset="0"/>
              </a:rPr>
              <a:t> </a:t>
            </a:r>
            <a:r>
              <a:rPr lang="en-US" sz="3600" b="1">
                <a:latin typeface="Times New Roman" panose="02020603050405020304" pitchFamily="18" charset="0"/>
                <a:cs typeface="Times New Roman" panose="02020603050405020304" pitchFamily="18" charset="0"/>
              </a:rPr>
              <a:t>		</a:t>
            </a:r>
            <a:r>
              <a:rPr lang="en-US" sz="3600" b="1" noProof="1">
                <a:highlight>
                  <a:srgbClr val="00FFFF"/>
                </a:highlight>
                <a:latin typeface="Times New Roman" panose="02020603050405020304" pitchFamily="18" charset="0"/>
                <a:cs typeface="Times New Roman" panose="02020603050405020304" pitchFamily="18" charset="0"/>
              </a:rPr>
              <a:t>Anh</a:t>
            </a:r>
            <a:r>
              <a:rPr lang="en-US" sz="3600" b="1" noProof="1">
                <a:latin typeface="Times New Roman" panose="02020603050405020304" pitchFamily="18" charset="0"/>
                <a:cs typeface="Times New Roman" panose="02020603050405020304" pitchFamily="18" charset="0"/>
              </a:rPr>
              <a:t> nhìn tr</a:t>
            </a:r>
            <a:r>
              <a:rPr lang="vi-VN" sz="3600" b="1" noProof="1">
                <a:latin typeface="Times New Roman" panose="02020603050405020304" pitchFamily="18" charset="0"/>
                <a:cs typeface="Times New Roman" panose="02020603050405020304" pitchFamily="18" charset="0"/>
              </a:rPr>
              <a:t>ăng và nghĩ tới ngày mai…</a:t>
            </a:r>
          </a:p>
          <a:p>
            <a:pPr marL="0" indent="0" algn="just" eaLnBrk="1" hangingPunct="1">
              <a:buFont typeface="Wingdings" panose="05000000000000000000" pitchFamily="2" charset="2"/>
              <a:buNone/>
            </a:pPr>
            <a:r>
              <a:rPr lang="en-US" sz="3600" b="1">
                <a:latin typeface="Times New Roman" panose="02020603050405020304" pitchFamily="18" charset="0"/>
                <a:cs typeface="Times New Roman" panose="02020603050405020304" pitchFamily="18" charset="0"/>
              </a:rPr>
              <a:t>  		</a:t>
            </a:r>
            <a:r>
              <a:rPr lang="en-US" sz="3600" b="1" noProof="1">
                <a:latin typeface="Times New Roman" panose="02020603050405020304" pitchFamily="18" charset="0"/>
                <a:cs typeface="Times New Roman" panose="02020603050405020304" pitchFamily="18" charset="0"/>
              </a:rPr>
              <a:t>M</a:t>
            </a:r>
            <a:r>
              <a:rPr lang="vi-VN" sz="3600" b="1" noProof="1">
                <a:latin typeface="Times New Roman" panose="02020603050405020304" pitchFamily="18" charset="0"/>
                <a:cs typeface="Times New Roman" panose="02020603050405020304" pitchFamily="18" charset="0"/>
              </a:rPr>
              <a:t>ươi mười lăm năm nữa thôi, </a:t>
            </a:r>
            <a:r>
              <a:rPr lang="vi-VN" sz="3600" b="1" noProof="1">
                <a:highlight>
                  <a:srgbClr val="00FFFF"/>
                </a:highlight>
                <a:latin typeface="Times New Roman" panose="02020603050405020304" pitchFamily="18" charset="0"/>
                <a:cs typeface="Times New Roman" panose="02020603050405020304" pitchFamily="18" charset="0"/>
              </a:rPr>
              <a:t>các em</a:t>
            </a:r>
            <a:r>
              <a:rPr lang="vi-VN" sz="3600" b="1" noProof="1">
                <a:latin typeface="Times New Roman" panose="02020603050405020304" pitchFamily="18" charset="0"/>
                <a:cs typeface="Times New Roman" panose="02020603050405020304" pitchFamily="18" charset="0"/>
              </a:rPr>
              <a:t> sẽ thấy cũng dưới ánh trăng này dòng thác nước đổ xuống làm chạy máy phát điện</a:t>
            </a:r>
            <a:r>
              <a:rPr lang="en-US" sz="3600" b="1">
                <a:latin typeface="Times New Roman" panose="02020603050405020304" pitchFamily="18" charset="0"/>
                <a:cs typeface="Times New Roman" panose="02020603050405020304" pitchFamily="18" charset="0"/>
              </a:rPr>
              <a:t>; </a:t>
            </a:r>
            <a:r>
              <a:rPr lang="en-US" sz="3600" b="1" noProof="1">
                <a:latin typeface="Times New Roman" panose="02020603050405020304" pitchFamily="18" charset="0"/>
                <a:cs typeface="Times New Roman" panose="02020603050405020304" pitchFamily="18" charset="0"/>
              </a:rPr>
              <a:t>ở giữa biển rộng, cờ </a:t>
            </a:r>
            <a:r>
              <a:rPr lang="vi-VN" sz="3600" b="1" noProof="1">
                <a:latin typeface="Times New Roman" panose="02020603050405020304" pitchFamily="18" charset="0"/>
                <a:cs typeface="Times New Roman" panose="02020603050405020304" pitchFamily="18" charset="0"/>
              </a:rPr>
              <a:t>đỏ sao vàng phấp phới bay trên những con tàu lớn.</a:t>
            </a:r>
          </a:p>
        </p:txBody>
      </p:sp>
      <p:sp>
        <p:nvSpPr>
          <p:cNvPr id="10" name="TextBox 9">
            <a:extLst>
              <a:ext uri="{FF2B5EF4-FFF2-40B4-BE49-F238E27FC236}">
                <a16:creationId xmlns:a16="http://schemas.microsoft.com/office/drawing/2014/main" id="{44F59F5B-E03C-488B-AB3A-4D9EBBF9F601}"/>
              </a:ext>
            </a:extLst>
          </p:cNvPr>
          <p:cNvSpPr txBox="1"/>
          <p:nvPr/>
        </p:nvSpPr>
        <p:spPr>
          <a:xfrm>
            <a:off x="2140718" y="240715"/>
            <a:ext cx="7910563" cy="791766"/>
          </a:xfrm>
          <a:custGeom>
            <a:avLst/>
            <a:gdLst>
              <a:gd name="connsiteX0" fmla="*/ 0 w 7910563"/>
              <a:gd name="connsiteY0" fmla="*/ 49794 h 791766"/>
              <a:gd name="connsiteX1" fmla="*/ 49794 w 7910563"/>
              <a:gd name="connsiteY1" fmla="*/ 0 h 791766"/>
              <a:gd name="connsiteX2" fmla="*/ 685831 w 7910563"/>
              <a:gd name="connsiteY2" fmla="*/ 0 h 791766"/>
              <a:gd name="connsiteX3" fmla="*/ 1321867 w 7910563"/>
              <a:gd name="connsiteY3" fmla="*/ 0 h 791766"/>
              <a:gd name="connsiteX4" fmla="*/ 1957904 w 7910563"/>
              <a:gd name="connsiteY4" fmla="*/ 0 h 791766"/>
              <a:gd name="connsiteX5" fmla="*/ 2437721 w 7910563"/>
              <a:gd name="connsiteY5" fmla="*/ 0 h 791766"/>
              <a:gd name="connsiteX6" fmla="*/ 2995647 w 7910563"/>
              <a:gd name="connsiteY6" fmla="*/ 0 h 791766"/>
              <a:gd name="connsiteX7" fmla="*/ 3475464 w 7910563"/>
              <a:gd name="connsiteY7" fmla="*/ 0 h 791766"/>
              <a:gd name="connsiteX8" fmla="*/ 4033391 w 7910563"/>
              <a:gd name="connsiteY8" fmla="*/ 0 h 791766"/>
              <a:gd name="connsiteX9" fmla="*/ 4435099 w 7910563"/>
              <a:gd name="connsiteY9" fmla="*/ 0 h 791766"/>
              <a:gd name="connsiteX10" fmla="*/ 5149245 w 7910563"/>
              <a:gd name="connsiteY10" fmla="*/ 0 h 791766"/>
              <a:gd name="connsiteX11" fmla="*/ 5785281 w 7910563"/>
              <a:gd name="connsiteY11" fmla="*/ 0 h 791766"/>
              <a:gd name="connsiteX12" fmla="*/ 6343208 w 7910563"/>
              <a:gd name="connsiteY12" fmla="*/ 0 h 791766"/>
              <a:gd name="connsiteX13" fmla="*/ 6823025 w 7910563"/>
              <a:gd name="connsiteY13" fmla="*/ 0 h 791766"/>
              <a:gd name="connsiteX14" fmla="*/ 7146623 w 7910563"/>
              <a:gd name="connsiteY14" fmla="*/ 0 h 791766"/>
              <a:gd name="connsiteX15" fmla="*/ 7860769 w 7910563"/>
              <a:gd name="connsiteY15" fmla="*/ 0 h 791766"/>
              <a:gd name="connsiteX16" fmla="*/ 7910563 w 7910563"/>
              <a:gd name="connsiteY16" fmla="*/ 49794 h 791766"/>
              <a:gd name="connsiteX17" fmla="*/ 7910563 w 7910563"/>
              <a:gd name="connsiteY17" fmla="*/ 395883 h 791766"/>
              <a:gd name="connsiteX18" fmla="*/ 7910563 w 7910563"/>
              <a:gd name="connsiteY18" fmla="*/ 741972 h 791766"/>
              <a:gd name="connsiteX19" fmla="*/ 7860769 w 7910563"/>
              <a:gd name="connsiteY19" fmla="*/ 791766 h 791766"/>
              <a:gd name="connsiteX20" fmla="*/ 7459062 w 7910563"/>
              <a:gd name="connsiteY20" fmla="*/ 791766 h 791766"/>
              <a:gd name="connsiteX21" fmla="*/ 7135464 w 7910563"/>
              <a:gd name="connsiteY21" fmla="*/ 791766 h 791766"/>
              <a:gd name="connsiteX22" fmla="*/ 6421318 w 7910563"/>
              <a:gd name="connsiteY22" fmla="*/ 791766 h 791766"/>
              <a:gd name="connsiteX23" fmla="*/ 5707172 w 7910563"/>
              <a:gd name="connsiteY23" fmla="*/ 791766 h 791766"/>
              <a:gd name="connsiteX24" fmla="*/ 4993025 w 7910563"/>
              <a:gd name="connsiteY24" fmla="*/ 791766 h 791766"/>
              <a:gd name="connsiteX25" fmla="*/ 4356989 w 7910563"/>
              <a:gd name="connsiteY25" fmla="*/ 791766 h 791766"/>
              <a:gd name="connsiteX26" fmla="*/ 4033391 w 7910563"/>
              <a:gd name="connsiteY26" fmla="*/ 791766 h 791766"/>
              <a:gd name="connsiteX27" fmla="*/ 3397355 w 7910563"/>
              <a:gd name="connsiteY27" fmla="*/ 791766 h 791766"/>
              <a:gd name="connsiteX28" fmla="*/ 2839428 w 7910563"/>
              <a:gd name="connsiteY28" fmla="*/ 791766 h 791766"/>
              <a:gd name="connsiteX29" fmla="*/ 2125282 w 7910563"/>
              <a:gd name="connsiteY29" fmla="*/ 791766 h 791766"/>
              <a:gd name="connsiteX30" fmla="*/ 1411135 w 7910563"/>
              <a:gd name="connsiteY30" fmla="*/ 791766 h 791766"/>
              <a:gd name="connsiteX31" fmla="*/ 1009428 w 7910563"/>
              <a:gd name="connsiteY31" fmla="*/ 791766 h 791766"/>
              <a:gd name="connsiteX32" fmla="*/ 607721 w 7910563"/>
              <a:gd name="connsiteY32" fmla="*/ 791766 h 791766"/>
              <a:gd name="connsiteX33" fmla="*/ 49794 w 7910563"/>
              <a:gd name="connsiteY33" fmla="*/ 791766 h 791766"/>
              <a:gd name="connsiteX34" fmla="*/ 0 w 7910563"/>
              <a:gd name="connsiteY34" fmla="*/ 741972 h 791766"/>
              <a:gd name="connsiteX35" fmla="*/ 0 w 7910563"/>
              <a:gd name="connsiteY35" fmla="*/ 382039 h 791766"/>
              <a:gd name="connsiteX36" fmla="*/ 0 w 7910563"/>
              <a:gd name="connsiteY36" fmla="*/ 49794 h 791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7910563" h="791766" fill="none" extrusionOk="0">
                <a:moveTo>
                  <a:pt x="0" y="49794"/>
                </a:moveTo>
                <a:cubicBezTo>
                  <a:pt x="1927" y="22931"/>
                  <a:pt x="23110" y="-1947"/>
                  <a:pt x="49794" y="0"/>
                </a:cubicBezTo>
                <a:cubicBezTo>
                  <a:pt x="280915" y="-31020"/>
                  <a:pt x="461664" y="10401"/>
                  <a:pt x="685831" y="0"/>
                </a:cubicBezTo>
                <a:cubicBezTo>
                  <a:pt x="909998" y="-10401"/>
                  <a:pt x="1104205" y="40788"/>
                  <a:pt x="1321867" y="0"/>
                </a:cubicBezTo>
                <a:cubicBezTo>
                  <a:pt x="1539529" y="-40788"/>
                  <a:pt x="1770699" y="17955"/>
                  <a:pt x="1957904" y="0"/>
                </a:cubicBezTo>
                <a:cubicBezTo>
                  <a:pt x="2145109" y="-17955"/>
                  <a:pt x="2294754" y="49903"/>
                  <a:pt x="2437721" y="0"/>
                </a:cubicBezTo>
                <a:cubicBezTo>
                  <a:pt x="2580688" y="-49903"/>
                  <a:pt x="2755165" y="30230"/>
                  <a:pt x="2995647" y="0"/>
                </a:cubicBezTo>
                <a:cubicBezTo>
                  <a:pt x="3236129" y="-30230"/>
                  <a:pt x="3375085" y="37143"/>
                  <a:pt x="3475464" y="0"/>
                </a:cubicBezTo>
                <a:cubicBezTo>
                  <a:pt x="3575843" y="-37143"/>
                  <a:pt x="3880180" y="23522"/>
                  <a:pt x="4033391" y="0"/>
                </a:cubicBezTo>
                <a:cubicBezTo>
                  <a:pt x="4186602" y="-23522"/>
                  <a:pt x="4338405" y="31725"/>
                  <a:pt x="4435099" y="0"/>
                </a:cubicBezTo>
                <a:cubicBezTo>
                  <a:pt x="4531793" y="-31725"/>
                  <a:pt x="4949600" y="61231"/>
                  <a:pt x="5149245" y="0"/>
                </a:cubicBezTo>
                <a:cubicBezTo>
                  <a:pt x="5348890" y="-61231"/>
                  <a:pt x="5560518" y="48461"/>
                  <a:pt x="5785281" y="0"/>
                </a:cubicBezTo>
                <a:cubicBezTo>
                  <a:pt x="6010044" y="-48461"/>
                  <a:pt x="6177084" y="26141"/>
                  <a:pt x="6343208" y="0"/>
                </a:cubicBezTo>
                <a:cubicBezTo>
                  <a:pt x="6509332" y="-26141"/>
                  <a:pt x="6617798" y="2425"/>
                  <a:pt x="6823025" y="0"/>
                </a:cubicBezTo>
                <a:cubicBezTo>
                  <a:pt x="7028252" y="-2425"/>
                  <a:pt x="7018245" y="33862"/>
                  <a:pt x="7146623" y="0"/>
                </a:cubicBezTo>
                <a:cubicBezTo>
                  <a:pt x="7275001" y="-33862"/>
                  <a:pt x="7636696" y="26202"/>
                  <a:pt x="7860769" y="0"/>
                </a:cubicBezTo>
                <a:cubicBezTo>
                  <a:pt x="7890231" y="6678"/>
                  <a:pt x="7916702" y="26757"/>
                  <a:pt x="7910563" y="49794"/>
                </a:cubicBezTo>
                <a:cubicBezTo>
                  <a:pt x="7925934" y="182779"/>
                  <a:pt x="7887431" y="313600"/>
                  <a:pt x="7910563" y="395883"/>
                </a:cubicBezTo>
                <a:cubicBezTo>
                  <a:pt x="7933695" y="478166"/>
                  <a:pt x="7890084" y="630230"/>
                  <a:pt x="7910563" y="741972"/>
                </a:cubicBezTo>
                <a:cubicBezTo>
                  <a:pt x="7909703" y="771595"/>
                  <a:pt x="7888373" y="790206"/>
                  <a:pt x="7860769" y="791766"/>
                </a:cubicBezTo>
                <a:cubicBezTo>
                  <a:pt x="7757517" y="838132"/>
                  <a:pt x="7629832" y="775942"/>
                  <a:pt x="7459062" y="791766"/>
                </a:cubicBezTo>
                <a:cubicBezTo>
                  <a:pt x="7288292" y="807590"/>
                  <a:pt x="7296769" y="760853"/>
                  <a:pt x="7135464" y="791766"/>
                </a:cubicBezTo>
                <a:cubicBezTo>
                  <a:pt x="6974159" y="822679"/>
                  <a:pt x="6586156" y="708711"/>
                  <a:pt x="6421318" y="791766"/>
                </a:cubicBezTo>
                <a:cubicBezTo>
                  <a:pt x="6256480" y="874821"/>
                  <a:pt x="6037017" y="763589"/>
                  <a:pt x="5707172" y="791766"/>
                </a:cubicBezTo>
                <a:cubicBezTo>
                  <a:pt x="5377327" y="819943"/>
                  <a:pt x="5266811" y="772033"/>
                  <a:pt x="4993025" y="791766"/>
                </a:cubicBezTo>
                <a:cubicBezTo>
                  <a:pt x="4719239" y="811499"/>
                  <a:pt x="4499155" y="735101"/>
                  <a:pt x="4356989" y="791766"/>
                </a:cubicBezTo>
                <a:cubicBezTo>
                  <a:pt x="4214823" y="848431"/>
                  <a:pt x="4109733" y="774309"/>
                  <a:pt x="4033391" y="791766"/>
                </a:cubicBezTo>
                <a:cubicBezTo>
                  <a:pt x="3957049" y="809223"/>
                  <a:pt x="3657624" y="789003"/>
                  <a:pt x="3397355" y="791766"/>
                </a:cubicBezTo>
                <a:cubicBezTo>
                  <a:pt x="3137086" y="794529"/>
                  <a:pt x="2964447" y="779289"/>
                  <a:pt x="2839428" y="791766"/>
                </a:cubicBezTo>
                <a:cubicBezTo>
                  <a:pt x="2714409" y="804243"/>
                  <a:pt x="2410415" y="728929"/>
                  <a:pt x="2125282" y="791766"/>
                </a:cubicBezTo>
                <a:cubicBezTo>
                  <a:pt x="1840149" y="854603"/>
                  <a:pt x="1690925" y="779966"/>
                  <a:pt x="1411135" y="791766"/>
                </a:cubicBezTo>
                <a:cubicBezTo>
                  <a:pt x="1131345" y="803566"/>
                  <a:pt x="1105876" y="757341"/>
                  <a:pt x="1009428" y="791766"/>
                </a:cubicBezTo>
                <a:cubicBezTo>
                  <a:pt x="912980" y="826191"/>
                  <a:pt x="745582" y="764789"/>
                  <a:pt x="607721" y="791766"/>
                </a:cubicBezTo>
                <a:cubicBezTo>
                  <a:pt x="469860" y="818743"/>
                  <a:pt x="168413" y="731397"/>
                  <a:pt x="49794" y="791766"/>
                </a:cubicBezTo>
                <a:cubicBezTo>
                  <a:pt x="20432" y="791527"/>
                  <a:pt x="-1776" y="770240"/>
                  <a:pt x="0" y="741972"/>
                </a:cubicBezTo>
                <a:cubicBezTo>
                  <a:pt x="-40317" y="596560"/>
                  <a:pt x="24402" y="530216"/>
                  <a:pt x="0" y="382039"/>
                </a:cubicBezTo>
                <a:cubicBezTo>
                  <a:pt x="-24402" y="233862"/>
                  <a:pt x="15211" y="144782"/>
                  <a:pt x="0" y="49794"/>
                </a:cubicBezTo>
                <a:close/>
              </a:path>
              <a:path w="7910563" h="791766" stroke="0" extrusionOk="0">
                <a:moveTo>
                  <a:pt x="0" y="49794"/>
                </a:moveTo>
                <a:cubicBezTo>
                  <a:pt x="3884" y="25342"/>
                  <a:pt x="17815" y="-3297"/>
                  <a:pt x="49794" y="0"/>
                </a:cubicBezTo>
                <a:cubicBezTo>
                  <a:pt x="378748" y="-52041"/>
                  <a:pt x="469635" y="63838"/>
                  <a:pt x="763940" y="0"/>
                </a:cubicBezTo>
                <a:cubicBezTo>
                  <a:pt x="1058245" y="-63838"/>
                  <a:pt x="1130971" y="16732"/>
                  <a:pt x="1478087" y="0"/>
                </a:cubicBezTo>
                <a:cubicBezTo>
                  <a:pt x="1825203" y="-16732"/>
                  <a:pt x="1799053" y="64353"/>
                  <a:pt x="2036013" y="0"/>
                </a:cubicBezTo>
                <a:cubicBezTo>
                  <a:pt x="2272973" y="-64353"/>
                  <a:pt x="2312439" y="46564"/>
                  <a:pt x="2437721" y="0"/>
                </a:cubicBezTo>
                <a:cubicBezTo>
                  <a:pt x="2563003" y="-46564"/>
                  <a:pt x="2716214" y="44989"/>
                  <a:pt x="2839428" y="0"/>
                </a:cubicBezTo>
                <a:cubicBezTo>
                  <a:pt x="2962642" y="-44989"/>
                  <a:pt x="3168046" y="23680"/>
                  <a:pt x="3397355" y="0"/>
                </a:cubicBezTo>
                <a:cubicBezTo>
                  <a:pt x="3626664" y="-23680"/>
                  <a:pt x="3764073" y="35565"/>
                  <a:pt x="4033391" y="0"/>
                </a:cubicBezTo>
                <a:cubicBezTo>
                  <a:pt x="4302709" y="-35565"/>
                  <a:pt x="4355080" y="18198"/>
                  <a:pt x="4591318" y="0"/>
                </a:cubicBezTo>
                <a:cubicBezTo>
                  <a:pt x="4827556" y="-18198"/>
                  <a:pt x="4916190" y="50696"/>
                  <a:pt x="5227355" y="0"/>
                </a:cubicBezTo>
                <a:cubicBezTo>
                  <a:pt x="5538520" y="-50696"/>
                  <a:pt x="5650648" y="63776"/>
                  <a:pt x="5863391" y="0"/>
                </a:cubicBezTo>
                <a:cubicBezTo>
                  <a:pt x="6076134" y="-63776"/>
                  <a:pt x="6216853" y="30334"/>
                  <a:pt x="6343208" y="0"/>
                </a:cubicBezTo>
                <a:cubicBezTo>
                  <a:pt x="6469563" y="-30334"/>
                  <a:pt x="6890376" y="76371"/>
                  <a:pt x="7057354" y="0"/>
                </a:cubicBezTo>
                <a:cubicBezTo>
                  <a:pt x="7224332" y="-76371"/>
                  <a:pt x="7524618" y="68985"/>
                  <a:pt x="7860769" y="0"/>
                </a:cubicBezTo>
                <a:cubicBezTo>
                  <a:pt x="7891619" y="1353"/>
                  <a:pt x="7917062" y="24110"/>
                  <a:pt x="7910563" y="49794"/>
                </a:cubicBezTo>
                <a:cubicBezTo>
                  <a:pt x="7924322" y="181528"/>
                  <a:pt x="7880669" y="319270"/>
                  <a:pt x="7910563" y="395883"/>
                </a:cubicBezTo>
                <a:cubicBezTo>
                  <a:pt x="7940457" y="472496"/>
                  <a:pt x="7877419" y="616619"/>
                  <a:pt x="7910563" y="741972"/>
                </a:cubicBezTo>
                <a:cubicBezTo>
                  <a:pt x="7903726" y="767843"/>
                  <a:pt x="7893608" y="796687"/>
                  <a:pt x="7860769" y="791766"/>
                </a:cubicBezTo>
                <a:cubicBezTo>
                  <a:pt x="7621664" y="848429"/>
                  <a:pt x="7406014" y="737579"/>
                  <a:pt x="7224732" y="791766"/>
                </a:cubicBezTo>
                <a:cubicBezTo>
                  <a:pt x="7043450" y="845953"/>
                  <a:pt x="6840520" y="723583"/>
                  <a:pt x="6510586" y="791766"/>
                </a:cubicBezTo>
                <a:cubicBezTo>
                  <a:pt x="6180652" y="859949"/>
                  <a:pt x="6258662" y="757724"/>
                  <a:pt x="6108879" y="791766"/>
                </a:cubicBezTo>
                <a:cubicBezTo>
                  <a:pt x="5959096" y="825808"/>
                  <a:pt x="5939035" y="772330"/>
                  <a:pt x="5785281" y="791766"/>
                </a:cubicBezTo>
                <a:cubicBezTo>
                  <a:pt x="5631527" y="811202"/>
                  <a:pt x="5558047" y="749373"/>
                  <a:pt x="5383574" y="791766"/>
                </a:cubicBezTo>
                <a:cubicBezTo>
                  <a:pt x="5209101" y="834159"/>
                  <a:pt x="5131217" y="776302"/>
                  <a:pt x="5059977" y="791766"/>
                </a:cubicBezTo>
                <a:cubicBezTo>
                  <a:pt x="4988737" y="807230"/>
                  <a:pt x="4620099" y="749408"/>
                  <a:pt x="4502050" y="791766"/>
                </a:cubicBezTo>
                <a:cubicBezTo>
                  <a:pt x="4384001" y="834124"/>
                  <a:pt x="4257783" y="773581"/>
                  <a:pt x="4100342" y="791766"/>
                </a:cubicBezTo>
                <a:cubicBezTo>
                  <a:pt x="3942901" y="809951"/>
                  <a:pt x="3786741" y="750924"/>
                  <a:pt x="3698635" y="791766"/>
                </a:cubicBezTo>
                <a:cubicBezTo>
                  <a:pt x="3610529" y="832608"/>
                  <a:pt x="3504482" y="775218"/>
                  <a:pt x="3375038" y="791766"/>
                </a:cubicBezTo>
                <a:cubicBezTo>
                  <a:pt x="3245594" y="808314"/>
                  <a:pt x="3056514" y="768637"/>
                  <a:pt x="2895221" y="791766"/>
                </a:cubicBezTo>
                <a:cubicBezTo>
                  <a:pt x="2733928" y="814895"/>
                  <a:pt x="2594664" y="790108"/>
                  <a:pt x="2415404" y="791766"/>
                </a:cubicBezTo>
                <a:cubicBezTo>
                  <a:pt x="2236144" y="793424"/>
                  <a:pt x="1944673" y="732532"/>
                  <a:pt x="1701257" y="791766"/>
                </a:cubicBezTo>
                <a:cubicBezTo>
                  <a:pt x="1457841" y="851000"/>
                  <a:pt x="1415407" y="742225"/>
                  <a:pt x="1221440" y="791766"/>
                </a:cubicBezTo>
                <a:cubicBezTo>
                  <a:pt x="1027473" y="841307"/>
                  <a:pt x="895983" y="767180"/>
                  <a:pt x="585404" y="791766"/>
                </a:cubicBezTo>
                <a:cubicBezTo>
                  <a:pt x="274825" y="816352"/>
                  <a:pt x="240515" y="763459"/>
                  <a:pt x="49794" y="791766"/>
                </a:cubicBezTo>
                <a:cubicBezTo>
                  <a:pt x="16232" y="788647"/>
                  <a:pt x="-1948" y="769505"/>
                  <a:pt x="0" y="741972"/>
                </a:cubicBezTo>
                <a:cubicBezTo>
                  <a:pt x="-27476" y="631398"/>
                  <a:pt x="22737" y="555069"/>
                  <a:pt x="0" y="382039"/>
                </a:cubicBezTo>
                <a:cubicBezTo>
                  <a:pt x="-22737" y="209009"/>
                  <a:pt x="20484" y="176830"/>
                  <a:pt x="0" y="49794"/>
                </a:cubicBezTo>
                <a:close/>
              </a:path>
            </a:pathLst>
          </a:custGeom>
          <a:solidFill>
            <a:schemeClr val="bg1">
              <a:alpha val="92000"/>
            </a:schemeClr>
          </a:solidFill>
          <a:ln w="38100">
            <a:solidFill>
              <a:srgbClr val="15C6D9"/>
            </a:solidFill>
            <a:extLst>
              <a:ext uri="{C807C97D-BFC1-408E-A445-0C87EB9F89A2}">
                <ask:lineSketchStyleProps xmlns:ask="http://schemas.microsoft.com/office/drawing/2018/sketchyshapes" sd="3976969051">
                  <a:prstGeom prst="roundRect">
                    <a:avLst>
                      <a:gd name="adj" fmla="val 6289"/>
                    </a:avLst>
                  </a:prstGeom>
                  <ask:type>
                    <ask:lineSketchScribble/>
                  </ask:type>
                </ask:lineSketchStyleProps>
              </a:ext>
            </a:extLst>
          </a:ln>
        </p:spPr>
        <p:txBody>
          <a:bodyPr wrap="none" rtlCol="0">
            <a:spAutoFit/>
          </a:bodyPr>
          <a:lstStyle/>
          <a:p>
            <a:pPr>
              <a:spcBef>
                <a:spcPct val="50000"/>
              </a:spcBef>
              <a:buFontTx/>
              <a:buNone/>
            </a:pPr>
            <a:r>
              <a:rPr lang="en-US" altLang="en-US" sz="4400" b="1">
                <a:solidFill>
                  <a:srgbClr val="002060"/>
                </a:solidFill>
                <a:latin typeface="Times New Roman" panose="02020603050405020304" pitchFamily="18" charset="0"/>
                <a:cs typeface="Times New Roman" panose="02020603050405020304" pitchFamily="18" charset="0"/>
              </a:rPr>
              <a:t>2. Tìm các từ chỉ </a:t>
            </a:r>
            <a:r>
              <a:rPr lang="en-US" altLang="en-US" sz="4400" b="1">
                <a:solidFill>
                  <a:srgbClr val="FF0000"/>
                </a:solidFill>
                <a:latin typeface="Times New Roman" panose="02020603050405020304" pitchFamily="18" charset="0"/>
                <a:cs typeface="Times New Roman" panose="02020603050405020304" pitchFamily="18" charset="0"/>
              </a:rPr>
              <a:t>hoạt động </a:t>
            </a:r>
            <a:r>
              <a:rPr lang="en-US" altLang="en-US" sz="4400" b="1">
                <a:solidFill>
                  <a:srgbClr val="002060"/>
                </a:solidFill>
                <a:latin typeface="Times New Roman" panose="02020603050405020304" pitchFamily="18" charset="0"/>
                <a:cs typeface="Times New Roman" panose="02020603050405020304" pitchFamily="18" charset="0"/>
              </a:rPr>
              <a:t>của:</a:t>
            </a:r>
          </a:p>
        </p:txBody>
      </p:sp>
      <p:pic>
        <p:nvPicPr>
          <p:cNvPr id="12" name="图片 19">
            <a:extLst>
              <a:ext uri="{FF2B5EF4-FFF2-40B4-BE49-F238E27FC236}">
                <a16:creationId xmlns:a16="http://schemas.microsoft.com/office/drawing/2014/main" id="{69321896-D951-4C97-907E-AA1E23FC369C}"/>
              </a:ext>
            </a:extLst>
          </p:cNvPr>
          <p:cNvPicPr>
            <a:picLocks noChangeAspect="1"/>
          </p:cNvPicPr>
          <p:nvPr/>
        </p:nvPicPr>
        <p:blipFill rotWithShape="1">
          <a:blip r:embed="rId3">
            <a:extLst>
              <a:ext uri="{28A0092B-C50C-407E-A947-70E740481C1C}">
                <a14:useLocalDpi xmlns:a14="http://schemas.microsoft.com/office/drawing/2010/main" val="0"/>
              </a:ext>
            </a:extLst>
          </a:blip>
          <a:srcRect l="-1" t="54202" r="70629" b="38636"/>
          <a:stretch>
            <a:fillRect/>
          </a:stretch>
        </p:blipFill>
        <p:spPr>
          <a:xfrm>
            <a:off x="10265619" y="4174880"/>
            <a:ext cx="2217002" cy="1170559"/>
          </a:xfrm>
          <a:prstGeom prst="rect">
            <a:avLst/>
          </a:prstGeom>
        </p:spPr>
      </p:pic>
      <p:pic>
        <p:nvPicPr>
          <p:cNvPr id="13" name="图片 20">
            <a:extLst>
              <a:ext uri="{FF2B5EF4-FFF2-40B4-BE49-F238E27FC236}">
                <a16:creationId xmlns:a16="http://schemas.microsoft.com/office/drawing/2014/main" id="{A816FBCB-D030-4CA7-BDA1-4E7EB0ECBCB6}"/>
              </a:ext>
            </a:extLst>
          </p:cNvPr>
          <p:cNvPicPr>
            <a:picLocks noChangeAspect="1"/>
          </p:cNvPicPr>
          <p:nvPr/>
        </p:nvPicPr>
        <p:blipFill rotWithShape="1">
          <a:blip r:embed="rId3">
            <a:extLst>
              <a:ext uri="{28A0092B-C50C-407E-A947-70E740481C1C}">
                <a14:useLocalDpi xmlns:a14="http://schemas.microsoft.com/office/drawing/2010/main" val="0"/>
              </a:ext>
            </a:extLst>
          </a:blip>
          <a:srcRect l="-1" t="54202" r="70629" b="38636"/>
          <a:stretch>
            <a:fillRect/>
          </a:stretch>
        </p:blipFill>
        <p:spPr>
          <a:xfrm>
            <a:off x="10348792" y="-501854"/>
            <a:ext cx="2660684" cy="1404819"/>
          </a:xfrm>
          <a:prstGeom prst="rect">
            <a:avLst/>
          </a:prstGeom>
        </p:spPr>
      </p:pic>
      <p:pic>
        <p:nvPicPr>
          <p:cNvPr id="14" name="图片 19">
            <a:extLst>
              <a:ext uri="{FF2B5EF4-FFF2-40B4-BE49-F238E27FC236}">
                <a16:creationId xmlns:a16="http://schemas.microsoft.com/office/drawing/2014/main" id="{DA80AFE6-7FFE-4BDA-93AC-E765C7199877}"/>
              </a:ext>
            </a:extLst>
          </p:cNvPr>
          <p:cNvPicPr>
            <a:picLocks noChangeAspect="1"/>
          </p:cNvPicPr>
          <p:nvPr/>
        </p:nvPicPr>
        <p:blipFill rotWithShape="1">
          <a:blip r:embed="rId3">
            <a:extLst>
              <a:ext uri="{28A0092B-C50C-407E-A947-70E740481C1C}">
                <a14:useLocalDpi xmlns:a14="http://schemas.microsoft.com/office/drawing/2010/main" val="0"/>
              </a:ext>
            </a:extLst>
          </a:blip>
          <a:srcRect l="-1" t="54202" r="70629" b="38636"/>
          <a:stretch>
            <a:fillRect/>
          </a:stretch>
        </p:blipFill>
        <p:spPr>
          <a:xfrm>
            <a:off x="-172206" y="4760159"/>
            <a:ext cx="3439933" cy="1816257"/>
          </a:xfrm>
          <a:prstGeom prst="rect">
            <a:avLst/>
          </a:prstGeom>
        </p:spPr>
      </p:pic>
      <p:sp>
        <p:nvSpPr>
          <p:cNvPr id="11" name="Line 6">
            <a:extLst>
              <a:ext uri="{FF2B5EF4-FFF2-40B4-BE49-F238E27FC236}">
                <a16:creationId xmlns:a16="http://schemas.microsoft.com/office/drawing/2014/main" id="{4D3E91A1-AC8E-4669-8E9B-30C051596060}"/>
              </a:ext>
            </a:extLst>
          </p:cNvPr>
          <p:cNvSpPr>
            <a:spLocks noChangeShapeType="1"/>
          </p:cNvSpPr>
          <p:nvPr/>
        </p:nvSpPr>
        <p:spPr bwMode="auto">
          <a:xfrm>
            <a:off x="3267727" y="2413854"/>
            <a:ext cx="838200" cy="0"/>
          </a:xfrm>
          <a:prstGeom prst="line">
            <a:avLst/>
          </a:prstGeom>
          <a:noFill/>
          <a:ln w="57150">
            <a:solidFill>
              <a:srgbClr val="FF6178"/>
            </a:solidFill>
            <a:round/>
          </a:ln>
        </p:spPr>
        <p:txBody>
          <a:bodyPr/>
          <a:lstStyle>
            <a:defPPr>
              <a:defRPr lang="en-US"/>
            </a:defPPr>
            <a:lvl1pPr algn="l" rtl="0" fontAlgn="base">
              <a:spcBef>
                <a:spcPct val="20000"/>
              </a:spcBef>
              <a:spcAft>
                <a:spcPct val="0"/>
              </a:spcAft>
              <a:buClr>
                <a:schemeClr val="accent1"/>
              </a:buClr>
              <a:buFont typeface="Wingdings" panose="05000000000000000000" pitchFamily="2" charset="2"/>
              <a:defRPr sz="3200" kern="1200">
                <a:solidFill>
                  <a:schemeClr val="tx1"/>
                </a:solidFill>
                <a:latin typeface="Arial" panose="020B0604020202020204" pitchFamily="34" charset="0"/>
                <a:ea typeface="+mn-ea"/>
                <a:cs typeface="+mn-cs"/>
              </a:defRPr>
            </a:lvl1pPr>
            <a:lvl2pPr marL="457200" algn="l" rtl="0" fontAlgn="base">
              <a:spcBef>
                <a:spcPct val="20000"/>
              </a:spcBef>
              <a:spcAft>
                <a:spcPct val="0"/>
              </a:spcAft>
              <a:buClr>
                <a:schemeClr val="accent1"/>
              </a:buClr>
              <a:buFont typeface="Wingdings" panose="05000000000000000000" pitchFamily="2" charset="2"/>
              <a:defRPr sz="3200" kern="1200">
                <a:solidFill>
                  <a:schemeClr val="tx1"/>
                </a:solidFill>
                <a:latin typeface="Arial" panose="020B0604020202020204" pitchFamily="34" charset="0"/>
                <a:ea typeface="+mn-ea"/>
                <a:cs typeface="+mn-cs"/>
              </a:defRPr>
            </a:lvl2pPr>
            <a:lvl3pPr marL="914400" algn="l" rtl="0" fontAlgn="base">
              <a:spcBef>
                <a:spcPct val="20000"/>
              </a:spcBef>
              <a:spcAft>
                <a:spcPct val="0"/>
              </a:spcAft>
              <a:buClr>
                <a:schemeClr val="accent1"/>
              </a:buClr>
              <a:buFont typeface="Wingdings" panose="05000000000000000000" pitchFamily="2" charset="2"/>
              <a:defRPr sz="3200" kern="1200">
                <a:solidFill>
                  <a:schemeClr val="tx1"/>
                </a:solidFill>
                <a:latin typeface="Arial" panose="020B0604020202020204" pitchFamily="34" charset="0"/>
                <a:ea typeface="+mn-ea"/>
                <a:cs typeface="+mn-cs"/>
              </a:defRPr>
            </a:lvl3pPr>
            <a:lvl4pPr marL="1371600" algn="l" rtl="0" fontAlgn="base">
              <a:spcBef>
                <a:spcPct val="20000"/>
              </a:spcBef>
              <a:spcAft>
                <a:spcPct val="0"/>
              </a:spcAft>
              <a:buClr>
                <a:schemeClr val="accent1"/>
              </a:buClr>
              <a:buFont typeface="Wingdings" panose="05000000000000000000" pitchFamily="2" charset="2"/>
              <a:defRPr sz="3200" kern="1200">
                <a:solidFill>
                  <a:schemeClr val="tx1"/>
                </a:solidFill>
                <a:latin typeface="Arial" panose="020B0604020202020204" pitchFamily="34" charset="0"/>
                <a:ea typeface="+mn-ea"/>
                <a:cs typeface="+mn-cs"/>
              </a:defRPr>
            </a:lvl4pPr>
            <a:lvl5pPr marL="1828800" algn="l" rtl="0" fontAlgn="base">
              <a:spcBef>
                <a:spcPct val="20000"/>
              </a:spcBef>
              <a:spcAft>
                <a:spcPct val="0"/>
              </a:spcAft>
              <a:buClr>
                <a:schemeClr val="accent1"/>
              </a:buClr>
              <a:buFont typeface="Wingdings" panose="05000000000000000000" pitchFamily="2" charset="2"/>
              <a:defRPr sz="3200" kern="1200">
                <a:solidFill>
                  <a:schemeClr val="tx1"/>
                </a:solidFill>
                <a:latin typeface="Arial" panose="020B0604020202020204" pitchFamily="34" charset="0"/>
                <a:ea typeface="+mn-ea"/>
                <a:cs typeface="+mn-cs"/>
              </a:defRPr>
            </a:lvl5pPr>
            <a:lvl6pPr marL="2286000" algn="l" defTabSz="914400" rtl="0" eaLnBrk="1" latinLnBrk="0" hangingPunct="1">
              <a:defRPr sz="3200" kern="1200">
                <a:solidFill>
                  <a:schemeClr val="tx1"/>
                </a:solidFill>
                <a:latin typeface="Arial" panose="020B0604020202020204" pitchFamily="34" charset="0"/>
                <a:ea typeface="+mn-ea"/>
                <a:cs typeface="+mn-cs"/>
              </a:defRPr>
            </a:lvl6pPr>
            <a:lvl7pPr marL="2743200" algn="l" defTabSz="914400" rtl="0" eaLnBrk="1" latinLnBrk="0" hangingPunct="1">
              <a:defRPr sz="3200" kern="1200">
                <a:solidFill>
                  <a:schemeClr val="tx1"/>
                </a:solidFill>
                <a:latin typeface="Arial" panose="020B0604020202020204" pitchFamily="34" charset="0"/>
                <a:ea typeface="+mn-ea"/>
                <a:cs typeface="+mn-cs"/>
              </a:defRPr>
            </a:lvl7pPr>
            <a:lvl8pPr marL="3200400" algn="l" defTabSz="914400" rtl="0" eaLnBrk="1" latinLnBrk="0" hangingPunct="1">
              <a:defRPr sz="3200" kern="1200">
                <a:solidFill>
                  <a:schemeClr val="tx1"/>
                </a:solidFill>
                <a:latin typeface="Arial" panose="020B0604020202020204" pitchFamily="34" charset="0"/>
                <a:ea typeface="+mn-ea"/>
                <a:cs typeface="+mn-cs"/>
              </a:defRPr>
            </a:lvl8pPr>
            <a:lvl9pPr marL="3657600" algn="l" defTabSz="914400" rtl="0" eaLnBrk="1" latinLnBrk="0" hangingPunct="1">
              <a:defRPr sz="3200" kern="1200">
                <a:solidFill>
                  <a:schemeClr val="tx1"/>
                </a:solidFill>
                <a:latin typeface="Arial" panose="020B0604020202020204" pitchFamily="34" charset="0"/>
                <a:ea typeface="+mn-ea"/>
                <a:cs typeface="+mn-cs"/>
              </a:defRPr>
            </a:lvl9pPr>
          </a:lstStyle>
          <a:p>
            <a:endParaRPr lang="en-US" b="1">
              <a:latin typeface="Times New Roman" panose="02020603050405020304" pitchFamily="18" charset="0"/>
              <a:cs typeface="Times New Roman" panose="02020603050405020304" pitchFamily="18" charset="0"/>
            </a:endParaRPr>
          </a:p>
        </p:txBody>
      </p:sp>
      <p:sp>
        <p:nvSpPr>
          <p:cNvPr id="15" name="Line 7">
            <a:extLst>
              <a:ext uri="{FF2B5EF4-FFF2-40B4-BE49-F238E27FC236}">
                <a16:creationId xmlns:a16="http://schemas.microsoft.com/office/drawing/2014/main" id="{E087AC2B-2D8B-4BD4-835B-1E1D7ACC2EDF}"/>
              </a:ext>
            </a:extLst>
          </p:cNvPr>
          <p:cNvSpPr>
            <a:spLocks noChangeShapeType="1"/>
          </p:cNvSpPr>
          <p:nvPr/>
        </p:nvSpPr>
        <p:spPr bwMode="auto">
          <a:xfrm>
            <a:off x="6096000" y="2413854"/>
            <a:ext cx="838200" cy="0"/>
          </a:xfrm>
          <a:prstGeom prst="line">
            <a:avLst/>
          </a:prstGeom>
          <a:noFill/>
          <a:ln w="57150">
            <a:solidFill>
              <a:srgbClr val="FF6178"/>
            </a:solidFill>
            <a:round/>
          </a:ln>
        </p:spPr>
        <p:txBody>
          <a:bodyPr/>
          <a:lstStyle>
            <a:defPPr>
              <a:defRPr lang="en-US"/>
            </a:defPPr>
            <a:lvl1pPr algn="l" rtl="0" fontAlgn="base">
              <a:spcBef>
                <a:spcPct val="20000"/>
              </a:spcBef>
              <a:spcAft>
                <a:spcPct val="0"/>
              </a:spcAft>
              <a:buClr>
                <a:schemeClr val="accent1"/>
              </a:buClr>
              <a:buFont typeface="Wingdings" panose="05000000000000000000" pitchFamily="2" charset="2"/>
              <a:defRPr sz="3200" kern="1200">
                <a:solidFill>
                  <a:schemeClr val="tx1"/>
                </a:solidFill>
                <a:latin typeface="Arial" panose="020B0604020202020204" pitchFamily="34" charset="0"/>
                <a:ea typeface="+mn-ea"/>
                <a:cs typeface="+mn-cs"/>
              </a:defRPr>
            </a:lvl1pPr>
            <a:lvl2pPr marL="457200" algn="l" rtl="0" fontAlgn="base">
              <a:spcBef>
                <a:spcPct val="20000"/>
              </a:spcBef>
              <a:spcAft>
                <a:spcPct val="0"/>
              </a:spcAft>
              <a:buClr>
                <a:schemeClr val="accent1"/>
              </a:buClr>
              <a:buFont typeface="Wingdings" panose="05000000000000000000" pitchFamily="2" charset="2"/>
              <a:defRPr sz="3200" kern="1200">
                <a:solidFill>
                  <a:schemeClr val="tx1"/>
                </a:solidFill>
                <a:latin typeface="Arial" panose="020B0604020202020204" pitchFamily="34" charset="0"/>
                <a:ea typeface="+mn-ea"/>
                <a:cs typeface="+mn-cs"/>
              </a:defRPr>
            </a:lvl2pPr>
            <a:lvl3pPr marL="914400" algn="l" rtl="0" fontAlgn="base">
              <a:spcBef>
                <a:spcPct val="20000"/>
              </a:spcBef>
              <a:spcAft>
                <a:spcPct val="0"/>
              </a:spcAft>
              <a:buClr>
                <a:schemeClr val="accent1"/>
              </a:buClr>
              <a:buFont typeface="Wingdings" panose="05000000000000000000" pitchFamily="2" charset="2"/>
              <a:defRPr sz="3200" kern="1200">
                <a:solidFill>
                  <a:schemeClr val="tx1"/>
                </a:solidFill>
                <a:latin typeface="Arial" panose="020B0604020202020204" pitchFamily="34" charset="0"/>
                <a:ea typeface="+mn-ea"/>
                <a:cs typeface="+mn-cs"/>
              </a:defRPr>
            </a:lvl3pPr>
            <a:lvl4pPr marL="1371600" algn="l" rtl="0" fontAlgn="base">
              <a:spcBef>
                <a:spcPct val="20000"/>
              </a:spcBef>
              <a:spcAft>
                <a:spcPct val="0"/>
              </a:spcAft>
              <a:buClr>
                <a:schemeClr val="accent1"/>
              </a:buClr>
              <a:buFont typeface="Wingdings" panose="05000000000000000000" pitchFamily="2" charset="2"/>
              <a:defRPr sz="3200" kern="1200">
                <a:solidFill>
                  <a:schemeClr val="tx1"/>
                </a:solidFill>
                <a:latin typeface="Arial" panose="020B0604020202020204" pitchFamily="34" charset="0"/>
                <a:ea typeface="+mn-ea"/>
                <a:cs typeface="+mn-cs"/>
              </a:defRPr>
            </a:lvl4pPr>
            <a:lvl5pPr marL="1828800" algn="l" rtl="0" fontAlgn="base">
              <a:spcBef>
                <a:spcPct val="20000"/>
              </a:spcBef>
              <a:spcAft>
                <a:spcPct val="0"/>
              </a:spcAft>
              <a:buClr>
                <a:schemeClr val="accent1"/>
              </a:buClr>
              <a:buFont typeface="Wingdings" panose="05000000000000000000" pitchFamily="2" charset="2"/>
              <a:defRPr sz="3200" kern="1200">
                <a:solidFill>
                  <a:schemeClr val="tx1"/>
                </a:solidFill>
                <a:latin typeface="Arial" panose="020B0604020202020204" pitchFamily="34" charset="0"/>
                <a:ea typeface="+mn-ea"/>
                <a:cs typeface="+mn-cs"/>
              </a:defRPr>
            </a:lvl5pPr>
            <a:lvl6pPr marL="2286000" algn="l" defTabSz="914400" rtl="0" eaLnBrk="1" latinLnBrk="0" hangingPunct="1">
              <a:defRPr sz="3200" kern="1200">
                <a:solidFill>
                  <a:schemeClr val="tx1"/>
                </a:solidFill>
                <a:latin typeface="Arial" panose="020B0604020202020204" pitchFamily="34" charset="0"/>
                <a:ea typeface="+mn-ea"/>
                <a:cs typeface="+mn-cs"/>
              </a:defRPr>
            </a:lvl6pPr>
            <a:lvl7pPr marL="2743200" algn="l" defTabSz="914400" rtl="0" eaLnBrk="1" latinLnBrk="0" hangingPunct="1">
              <a:defRPr sz="3200" kern="1200">
                <a:solidFill>
                  <a:schemeClr val="tx1"/>
                </a:solidFill>
                <a:latin typeface="Arial" panose="020B0604020202020204" pitchFamily="34" charset="0"/>
                <a:ea typeface="+mn-ea"/>
                <a:cs typeface="+mn-cs"/>
              </a:defRPr>
            </a:lvl7pPr>
            <a:lvl8pPr marL="3200400" algn="l" defTabSz="914400" rtl="0" eaLnBrk="1" latinLnBrk="0" hangingPunct="1">
              <a:defRPr sz="3200" kern="1200">
                <a:solidFill>
                  <a:schemeClr val="tx1"/>
                </a:solidFill>
                <a:latin typeface="Arial" panose="020B0604020202020204" pitchFamily="34" charset="0"/>
                <a:ea typeface="+mn-ea"/>
                <a:cs typeface="+mn-cs"/>
              </a:defRPr>
            </a:lvl8pPr>
            <a:lvl9pPr marL="3657600" algn="l" defTabSz="914400" rtl="0" eaLnBrk="1" latinLnBrk="0" hangingPunct="1">
              <a:defRPr sz="3200" kern="1200">
                <a:solidFill>
                  <a:schemeClr val="tx1"/>
                </a:solidFill>
                <a:latin typeface="Arial" panose="020B0604020202020204" pitchFamily="34" charset="0"/>
                <a:ea typeface="+mn-ea"/>
                <a:cs typeface="+mn-cs"/>
              </a:defRPr>
            </a:lvl9pPr>
          </a:lstStyle>
          <a:p>
            <a:endParaRPr lang="en-US" b="1">
              <a:latin typeface="Times New Roman" panose="02020603050405020304" pitchFamily="18" charset="0"/>
              <a:cs typeface="Times New Roman" panose="02020603050405020304" pitchFamily="18" charset="0"/>
            </a:endParaRPr>
          </a:p>
        </p:txBody>
      </p:sp>
      <p:sp>
        <p:nvSpPr>
          <p:cNvPr id="17" name="Line 8">
            <a:extLst>
              <a:ext uri="{FF2B5EF4-FFF2-40B4-BE49-F238E27FC236}">
                <a16:creationId xmlns:a16="http://schemas.microsoft.com/office/drawing/2014/main" id="{97DAB99C-40CC-47A7-9434-27A78B39D135}"/>
              </a:ext>
            </a:extLst>
          </p:cNvPr>
          <p:cNvSpPr>
            <a:spLocks noChangeShapeType="1"/>
          </p:cNvSpPr>
          <p:nvPr/>
        </p:nvSpPr>
        <p:spPr bwMode="auto">
          <a:xfrm>
            <a:off x="1392953" y="3599489"/>
            <a:ext cx="838200" cy="0"/>
          </a:xfrm>
          <a:prstGeom prst="line">
            <a:avLst/>
          </a:prstGeom>
          <a:noFill/>
          <a:ln w="57150">
            <a:solidFill>
              <a:srgbClr val="FF6178"/>
            </a:solidFill>
            <a:round/>
          </a:ln>
        </p:spPr>
        <p:txBody>
          <a:bodyPr/>
          <a:lstStyle>
            <a:defPPr>
              <a:defRPr lang="en-US"/>
            </a:defPPr>
            <a:lvl1pPr algn="l" rtl="0" fontAlgn="base">
              <a:spcBef>
                <a:spcPct val="20000"/>
              </a:spcBef>
              <a:spcAft>
                <a:spcPct val="0"/>
              </a:spcAft>
              <a:buClr>
                <a:schemeClr val="accent1"/>
              </a:buClr>
              <a:buFont typeface="Wingdings" panose="05000000000000000000" pitchFamily="2" charset="2"/>
              <a:defRPr sz="3200" kern="1200">
                <a:solidFill>
                  <a:schemeClr val="tx1"/>
                </a:solidFill>
                <a:latin typeface="Arial" panose="020B0604020202020204" pitchFamily="34" charset="0"/>
                <a:ea typeface="+mn-ea"/>
                <a:cs typeface="+mn-cs"/>
              </a:defRPr>
            </a:lvl1pPr>
            <a:lvl2pPr marL="457200" algn="l" rtl="0" fontAlgn="base">
              <a:spcBef>
                <a:spcPct val="20000"/>
              </a:spcBef>
              <a:spcAft>
                <a:spcPct val="0"/>
              </a:spcAft>
              <a:buClr>
                <a:schemeClr val="accent1"/>
              </a:buClr>
              <a:buFont typeface="Wingdings" panose="05000000000000000000" pitchFamily="2" charset="2"/>
              <a:defRPr sz="3200" kern="1200">
                <a:solidFill>
                  <a:schemeClr val="tx1"/>
                </a:solidFill>
                <a:latin typeface="Arial" panose="020B0604020202020204" pitchFamily="34" charset="0"/>
                <a:ea typeface="+mn-ea"/>
                <a:cs typeface="+mn-cs"/>
              </a:defRPr>
            </a:lvl2pPr>
            <a:lvl3pPr marL="914400" algn="l" rtl="0" fontAlgn="base">
              <a:spcBef>
                <a:spcPct val="20000"/>
              </a:spcBef>
              <a:spcAft>
                <a:spcPct val="0"/>
              </a:spcAft>
              <a:buClr>
                <a:schemeClr val="accent1"/>
              </a:buClr>
              <a:buFont typeface="Wingdings" panose="05000000000000000000" pitchFamily="2" charset="2"/>
              <a:defRPr sz="3200" kern="1200">
                <a:solidFill>
                  <a:schemeClr val="tx1"/>
                </a:solidFill>
                <a:latin typeface="Arial" panose="020B0604020202020204" pitchFamily="34" charset="0"/>
                <a:ea typeface="+mn-ea"/>
                <a:cs typeface="+mn-cs"/>
              </a:defRPr>
            </a:lvl3pPr>
            <a:lvl4pPr marL="1371600" algn="l" rtl="0" fontAlgn="base">
              <a:spcBef>
                <a:spcPct val="20000"/>
              </a:spcBef>
              <a:spcAft>
                <a:spcPct val="0"/>
              </a:spcAft>
              <a:buClr>
                <a:schemeClr val="accent1"/>
              </a:buClr>
              <a:buFont typeface="Wingdings" panose="05000000000000000000" pitchFamily="2" charset="2"/>
              <a:defRPr sz="3200" kern="1200">
                <a:solidFill>
                  <a:schemeClr val="tx1"/>
                </a:solidFill>
                <a:latin typeface="Arial" panose="020B0604020202020204" pitchFamily="34" charset="0"/>
                <a:ea typeface="+mn-ea"/>
                <a:cs typeface="+mn-cs"/>
              </a:defRPr>
            </a:lvl4pPr>
            <a:lvl5pPr marL="1828800" algn="l" rtl="0" fontAlgn="base">
              <a:spcBef>
                <a:spcPct val="20000"/>
              </a:spcBef>
              <a:spcAft>
                <a:spcPct val="0"/>
              </a:spcAft>
              <a:buClr>
                <a:schemeClr val="accent1"/>
              </a:buClr>
              <a:buFont typeface="Wingdings" panose="05000000000000000000" pitchFamily="2" charset="2"/>
              <a:defRPr sz="3200" kern="1200">
                <a:solidFill>
                  <a:schemeClr val="tx1"/>
                </a:solidFill>
                <a:latin typeface="Arial" panose="020B0604020202020204" pitchFamily="34" charset="0"/>
                <a:ea typeface="+mn-ea"/>
                <a:cs typeface="+mn-cs"/>
              </a:defRPr>
            </a:lvl5pPr>
            <a:lvl6pPr marL="2286000" algn="l" defTabSz="914400" rtl="0" eaLnBrk="1" latinLnBrk="0" hangingPunct="1">
              <a:defRPr sz="3200" kern="1200">
                <a:solidFill>
                  <a:schemeClr val="tx1"/>
                </a:solidFill>
                <a:latin typeface="Arial" panose="020B0604020202020204" pitchFamily="34" charset="0"/>
                <a:ea typeface="+mn-ea"/>
                <a:cs typeface="+mn-cs"/>
              </a:defRPr>
            </a:lvl6pPr>
            <a:lvl7pPr marL="2743200" algn="l" defTabSz="914400" rtl="0" eaLnBrk="1" latinLnBrk="0" hangingPunct="1">
              <a:defRPr sz="3200" kern="1200">
                <a:solidFill>
                  <a:schemeClr val="tx1"/>
                </a:solidFill>
                <a:latin typeface="Arial" panose="020B0604020202020204" pitchFamily="34" charset="0"/>
                <a:ea typeface="+mn-ea"/>
                <a:cs typeface="+mn-cs"/>
              </a:defRPr>
            </a:lvl7pPr>
            <a:lvl8pPr marL="3200400" algn="l" defTabSz="914400" rtl="0" eaLnBrk="1" latinLnBrk="0" hangingPunct="1">
              <a:defRPr sz="3200" kern="1200">
                <a:solidFill>
                  <a:schemeClr val="tx1"/>
                </a:solidFill>
                <a:latin typeface="Arial" panose="020B0604020202020204" pitchFamily="34" charset="0"/>
                <a:ea typeface="+mn-ea"/>
                <a:cs typeface="+mn-cs"/>
              </a:defRPr>
            </a:lvl8pPr>
            <a:lvl9pPr marL="3657600" algn="l" defTabSz="914400" rtl="0" eaLnBrk="1" latinLnBrk="0" hangingPunct="1">
              <a:defRPr sz="3200" kern="1200">
                <a:solidFill>
                  <a:schemeClr val="tx1"/>
                </a:solidFill>
                <a:latin typeface="Arial" panose="020B0604020202020204" pitchFamily="34" charset="0"/>
                <a:ea typeface="+mn-ea"/>
                <a:cs typeface="+mn-cs"/>
              </a:defRPr>
            </a:lvl9pPr>
          </a:lstStyle>
          <a:p>
            <a:endParaRPr lang="en-US" b="1">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2673462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Scale>
                                      <p:cBhvr>
                                        <p:cTn id="7" dur="1000" decel="50000" fill="hold">
                                          <p:stCondLst>
                                            <p:cond delay="0"/>
                                          </p:stCondLst>
                                        </p:cTn>
                                        <p:tgtEl>
                                          <p:spTgt spid="10"/>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10"/>
                                        </p:tgtEl>
                                        <p:attrNameLst>
                                          <p:attrName>ppt_x</p:attrName>
                                          <p:attrName>ppt_y</p:attrName>
                                        </p:attrNameLst>
                                      </p:cBhvr>
                                    </p:animMotion>
                                    <p:animEffect transition="in" filter="fade">
                                      <p:cBhvr>
                                        <p:cTn id="9" dur="10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randombar(horizontal)">
                                      <p:cBhvr>
                                        <p:cTn id="14" dur="1000"/>
                                        <p:tgtEl>
                                          <p:spTgt spid="9"/>
                                        </p:tgtEl>
                                      </p:cBhvr>
                                    </p:animEffect>
                                  </p:childTnLst>
                                </p:cTn>
                              </p:par>
                            </p:childTnLst>
                          </p:cTn>
                        </p:par>
                        <p:par>
                          <p:cTn id="15" fill="hold">
                            <p:stCondLst>
                              <p:cond delay="1000"/>
                            </p:stCondLst>
                            <p:childTnLst>
                              <p:par>
                                <p:cTn id="16" presetID="42" presetClass="entr" presetSubtype="0" fill="hold" grpId="0" nodeType="after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1000"/>
                                        <p:tgtEl>
                                          <p:spTgt spid="3"/>
                                        </p:tgtEl>
                                      </p:cBhvr>
                                    </p:animEffect>
                                    <p:anim calcmode="lin" valueType="num">
                                      <p:cBhvr>
                                        <p:cTn id="19" dur="1000" fill="hold"/>
                                        <p:tgtEl>
                                          <p:spTgt spid="3"/>
                                        </p:tgtEl>
                                        <p:attrNameLst>
                                          <p:attrName>ppt_x</p:attrName>
                                        </p:attrNameLst>
                                      </p:cBhvr>
                                      <p:tavLst>
                                        <p:tav tm="0">
                                          <p:val>
                                            <p:strVal val="#ppt_x"/>
                                          </p:val>
                                        </p:tav>
                                        <p:tav tm="100000">
                                          <p:val>
                                            <p:strVal val="#ppt_x"/>
                                          </p:val>
                                        </p:tav>
                                      </p:tavLst>
                                    </p:anim>
                                    <p:anim calcmode="lin" valueType="num">
                                      <p:cBhvr>
                                        <p:cTn id="20" dur="1000" fill="hold"/>
                                        <p:tgtEl>
                                          <p:spTgt spid="3"/>
                                        </p:tgtEl>
                                        <p:attrNameLst>
                                          <p:attrName>ppt_y</p:attrName>
                                        </p:attrNameLst>
                                      </p:cBhvr>
                                      <p:tavLst>
                                        <p:tav tm="0">
                                          <p:val>
                                            <p:strVal val="#ppt_y+.1"/>
                                          </p:val>
                                        </p:tav>
                                        <p:tav tm="100000">
                                          <p:val>
                                            <p:strVal val="#ppt_y"/>
                                          </p:val>
                                        </p:tav>
                                      </p:tavLst>
                                    </p:anim>
                                  </p:childTnLst>
                                </p:cTn>
                              </p:par>
                            </p:childTnLst>
                          </p:cTn>
                        </p:par>
                        <p:par>
                          <p:cTn id="21" fill="hold">
                            <p:stCondLst>
                              <p:cond delay="2000"/>
                            </p:stCondLst>
                            <p:childTnLst>
                              <p:par>
                                <p:cTn id="22" presetID="31" presetClass="entr" presetSubtype="0" fill="hold" nodeType="afterEffect">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cBhvr>
                                        <p:cTn id="24" dur="1000" fill="hold"/>
                                        <p:tgtEl>
                                          <p:spTgt spid="12"/>
                                        </p:tgtEl>
                                        <p:attrNameLst>
                                          <p:attrName>ppt_w</p:attrName>
                                        </p:attrNameLst>
                                      </p:cBhvr>
                                      <p:tavLst>
                                        <p:tav tm="0">
                                          <p:val>
                                            <p:fltVal val="0"/>
                                          </p:val>
                                        </p:tav>
                                        <p:tav tm="100000">
                                          <p:val>
                                            <p:strVal val="#ppt_w"/>
                                          </p:val>
                                        </p:tav>
                                      </p:tavLst>
                                    </p:anim>
                                    <p:anim calcmode="lin" valueType="num">
                                      <p:cBhvr>
                                        <p:cTn id="25" dur="1000" fill="hold"/>
                                        <p:tgtEl>
                                          <p:spTgt spid="12"/>
                                        </p:tgtEl>
                                        <p:attrNameLst>
                                          <p:attrName>ppt_h</p:attrName>
                                        </p:attrNameLst>
                                      </p:cBhvr>
                                      <p:tavLst>
                                        <p:tav tm="0">
                                          <p:val>
                                            <p:fltVal val="0"/>
                                          </p:val>
                                        </p:tav>
                                        <p:tav tm="100000">
                                          <p:val>
                                            <p:strVal val="#ppt_h"/>
                                          </p:val>
                                        </p:tav>
                                      </p:tavLst>
                                    </p:anim>
                                    <p:anim calcmode="lin" valueType="num">
                                      <p:cBhvr>
                                        <p:cTn id="26" dur="1000" fill="hold"/>
                                        <p:tgtEl>
                                          <p:spTgt spid="12"/>
                                        </p:tgtEl>
                                        <p:attrNameLst>
                                          <p:attrName>style.rotation</p:attrName>
                                        </p:attrNameLst>
                                      </p:cBhvr>
                                      <p:tavLst>
                                        <p:tav tm="0">
                                          <p:val>
                                            <p:fltVal val="90"/>
                                          </p:val>
                                        </p:tav>
                                        <p:tav tm="100000">
                                          <p:val>
                                            <p:fltVal val="0"/>
                                          </p:val>
                                        </p:tav>
                                      </p:tavLst>
                                    </p:anim>
                                    <p:animEffect transition="in" filter="fade">
                                      <p:cBhvr>
                                        <p:cTn id="27" dur="1000"/>
                                        <p:tgtEl>
                                          <p:spTgt spid="12"/>
                                        </p:tgtEl>
                                      </p:cBhvr>
                                    </p:animEffect>
                                  </p:childTnLst>
                                </p:cTn>
                              </p:par>
                              <p:par>
                                <p:cTn id="28" presetID="53" presetClass="entr" presetSubtype="16" fill="hold" nodeType="withEffect">
                                  <p:stCondLst>
                                    <p:cond delay="0"/>
                                  </p:stCondLst>
                                  <p:childTnLst>
                                    <p:set>
                                      <p:cBhvr>
                                        <p:cTn id="29" dur="1" fill="hold">
                                          <p:stCondLst>
                                            <p:cond delay="0"/>
                                          </p:stCondLst>
                                        </p:cTn>
                                        <p:tgtEl>
                                          <p:spTgt spid="13"/>
                                        </p:tgtEl>
                                        <p:attrNameLst>
                                          <p:attrName>style.visibility</p:attrName>
                                        </p:attrNameLst>
                                      </p:cBhvr>
                                      <p:to>
                                        <p:strVal val="visible"/>
                                      </p:to>
                                    </p:set>
                                    <p:anim calcmode="lin" valueType="num">
                                      <p:cBhvr>
                                        <p:cTn id="30" dur="500" fill="hold"/>
                                        <p:tgtEl>
                                          <p:spTgt spid="13"/>
                                        </p:tgtEl>
                                        <p:attrNameLst>
                                          <p:attrName>ppt_w</p:attrName>
                                        </p:attrNameLst>
                                      </p:cBhvr>
                                      <p:tavLst>
                                        <p:tav tm="0">
                                          <p:val>
                                            <p:fltVal val="0"/>
                                          </p:val>
                                        </p:tav>
                                        <p:tav tm="100000">
                                          <p:val>
                                            <p:strVal val="#ppt_w"/>
                                          </p:val>
                                        </p:tav>
                                      </p:tavLst>
                                    </p:anim>
                                    <p:anim calcmode="lin" valueType="num">
                                      <p:cBhvr>
                                        <p:cTn id="31" dur="500" fill="hold"/>
                                        <p:tgtEl>
                                          <p:spTgt spid="13"/>
                                        </p:tgtEl>
                                        <p:attrNameLst>
                                          <p:attrName>ppt_h</p:attrName>
                                        </p:attrNameLst>
                                      </p:cBhvr>
                                      <p:tavLst>
                                        <p:tav tm="0">
                                          <p:val>
                                            <p:fltVal val="0"/>
                                          </p:val>
                                        </p:tav>
                                        <p:tav tm="100000">
                                          <p:val>
                                            <p:strVal val="#ppt_h"/>
                                          </p:val>
                                        </p:tav>
                                      </p:tavLst>
                                    </p:anim>
                                    <p:animEffect transition="in" filter="fade">
                                      <p:cBhvr>
                                        <p:cTn id="32" dur="500"/>
                                        <p:tgtEl>
                                          <p:spTgt spid="13"/>
                                        </p:tgtEl>
                                      </p:cBhvr>
                                    </p:animEffect>
                                  </p:childTnLst>
                                </p:cTn>
                              </p:par>
                              <p:par>
                                <p:cTn id="33" presetID="31" presetClass="entr" presetSubtype="0" fill="hold" nodeType="withEffect">
                                  <p:stCondLst>
                                    <p:cond delay="0"/>
                                  </p:stCondLst>
                                  <p:childTnLst>
                                    <p:set>
                                      <p:cBhvr>
                                        <p:cTn id="34" dur="1" fill="hold">
                                          <p:stCondLst>
                                            <p:cond delay="0"/>
                                          </p:stCondLst>
                                        </p:cTn>
                                        <p:tgtEl>
                                          <p:spTgt spid="14"/>
                                        </p:tgtEl>
                                        <p:attrNameLst>
                                          <p:attrName>style.visibility</p:attrName>
                                        </p:attrNameLst>
                                      </p:cBhvr>
                                      <p:to>
                                        <p:strVal val="visible"/>
                                      </p:to>
                                    </p:set>
                                    <p:anim calcmode="lin" valueType="num">
                                      <p:cBhvr>
                                        <p:cTn id="35" dur="1000" fill="hold"/>
                                        <p:tgtEl>
                                          <p:spTgt spid="14"/>
                                        </p:tgtEl>
                                        <p:attrNameLst>
                                          <p:attrName>ppt_w</p:attrName>
                                        </p:attrNameLst>
                                      </p:cBhvr>
                                      <p:tavLst>
                                        <p:tav tm="0">
                                          <p:val>
                                            <p:fltVal val="0"/>
                                          </p:val>
                                        </p:tav>
                                        <p:tav tm="100000">
                                          <p:val>
                                            <p:strVal val="#ppt_w"/>
                                          </p:val>
                                        </p:tav>
                                      </p:tavLst>
                                    </p:anim>
                                    <p:anim calcmode="lin" valueType="num">
                                      <p:cBhvr>
                                        <p:cTn id="36" dur="1000" fill="hold"/>
                                        <p:tgtEl>
                                          <p:spTgt spid="14"/>
                                        </p:tgtEl>
                                        <p:attrNameLst>
                                          <p:attrName>ppt_h</p:attrName>
                                        </p:attrNameLst>
                                      </p:cBhvr>
                                      <p:tavLst>
                                        <p:tav tm="0">
                                          <p:val>
                                            <p:fltVal val="0"/>
                                          </p:val>
                                        </p:tav>
                                        <p:tav tm="100000">
                                          <p:val>
                                            <p:strVal val="#ppt_h"/>
                                          </p:val>
                                        </p:tav>
                                      </p:tavLst>
                                    </p:anim>
                                    <p:anim calcmode="lin" valueType="num">
                                      <p:cBhvr>
                                        <p:cTn id="37" dur="1000" fill="hold"/>
                                        <p:tgtEl>
                                          <p:spTgt spid="14"/>
                                        </p:tgtEl>
                                        <p:attrNameLst>
                                          <p:attrName>style.rotation</p:attrName>
                                        </p:attrNameLst>
                                      </p:cBhvr>
                                      <p:tavLst>
                                        <p:tav tm="0">
                                          <p:val>
                                            <p:fltVal val="90"/>
                                          </p:val>
                                        </p:tav>
                                        <p:tav tm="100000">
                                          <p:val>
                                            <p:fltVal val="0"/>
                                          </p:val>
                                        </p:tav>
                                      </p:tavLst>
                                    </p:anim>
                                    <p:animEffect transition="in" filter="fade">
                                      <p:cBhvr>
                                        <p:cTn id="38" dur="1000"/>
                                        <p:tgtEl>
                                          <p:spTgt spid="14"/>
                                        </p:tgtEl>
                                      </p:cBhvr>
                                    </p:animEffect>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fade">
                                      <p:cBhvr>
                                        <p:cTn id="43" dur="1000"/>
                                        <p:tgtEl>
                                          <p:spTgt spid="11"/>
                                        </p:tgtEl>
                                      </p:cBhvr>
                                    </p:animEffect>
                                    <p:anim calcmode="lin" valueType="num">
                                      <p:cBhvr>
                                        <p:cTn id="44" dur="1000" fill="hold"/>
                                        <p:tgtEl>
                                          <p:spTgt spid="11"/>
                                        </p:tgtEl>
                                        <p:attrNameLst>
                                          <p:attrName>ppt_x</p:attrName>
                                        </p:attrNameLst>
                                      </p:cBhvr>
                                      <p:tavLst>
                                        <p:tav tm="0">
                                          <p:val>
                                            <p:strVal val="#ppt_x"/>
                                          </p:val>
                                        </p:tav>
                                        <p:tav tm="100000">
                                          <p:val>
                                            <p:strVal val="#ppt_x"/>
                                          </p:val>
                                        </p:tav>
                                      </p:tavLst>
                                    </p:anim>
                                    <p:anim calcmode="lin" valueType="num">
                                      <p:cBhvr>
                                        <p:cTn id="45" dur="1000" fill="hold"/>
                                        <p:tgtEl>
                                          <p:spTgt spid="11"/>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41"/>
                                            </p:cond>
                                          </p:stCondLst>
                                          <p:endCondLst>
                                            <p:cond evt="onStopAudio" delay="0">
                                              <p:tgtEl>
                                                <p:sldTgt/>
                                              </p:tgtEl>
                                            </p:cond>
                                          </p:endCondLst>
                                        </p:cTn>
                                        <p:tgtEl>
                                          <p:sndTgt r:embed="rId2" name="chimes.wav"/>
                                        </p:tgtEl>
                                      </p:cMediaNode>
                                    </p:audio>
                                  </p:subTnLst>
                                </p:cTn>
                              </p:par>
                              <p:par>
                                <p:cTn id="46" presetID="42" presetClass="entr" presetSubtype="0" fill="hold" grpId="0" nodeType="with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fade">
                                      <p:cBhvr>
                                        <p:cTn id="48" dur="1000"/>
                                        <p:tgtEl>
                                          <p:spTgt spid="15"/>
                                        </p:tgtEl>
                                      </p:cBhvr>
                                    </p:animEffect>
                                    <p:anim calcmode="lin" valueType="num">
                                      <p:cBhvr>
                                        <p:cTn id="49" dur="1000" fill="hold"/>
                                        <p:tgtEl>
                                          <p:spTgt spid="15"/>
                                        </p:tgtEl>
                                        <p:attrNameLst>
                                          <p:attrName>ppt_x</p:attrName>
                                        </p:attrNameLst>
                                      </p:cBhvr>
                                      <p:tavLst>
                                        <p:tav tm="0">
                                          <p:val>
                                            <p:strVal val="#ppt_x"/>
                                          </p:val>
                                        </p:tav>
                                        <p:tav tm="100000">
                                          <p:val>
                                            <p:strVal val="#ppt_x"/>
                                          </p:val>
                                        </p:tav>
                                      </p:tavLst>
                                    </p:anim>
                                    <p:anim calcmode="lin" valueType="num">
                                      <p:cBhvr>
                                        <p:cTn id="50" dur="1000" fill="hold"/>
                                        <p:tgtEl>
                                          <p:spTgt spid="15"/>
                                        </p:tgtEl>
                                        <p:attrNameLst>
                                          <p:attrName>ppt_y</p:attrName>
                                        </p:attrNameLst>
                                      </p:cBhvr>
                                      <p:tavLst>
                                        <p:tav tm="0">
                                          <p:val>
                                            <p:strVal val="#ppt_y+.1"/>
                                          </p:val>
                                        </p:tav>
                                        <p:tav tm="100000">
                                          <p:val>
                                            <p:strVal val="#ppt_y"/>
                                          </p:val>
                                        </p:tav>
                                      </p:tavLst>
                                    </p:anim>
                                  </p:childTnLst>
                                </p:cTn>
                              </p:par>
                              <p:par>
                                <p:cTn id="51" presetID="42" presetClass="entr" presetSubtype="0" fill="hold" grpId="0" nodeType="withEffect">
                                  <p:stCondLst>
                                    <p:cond delay="0"/>
                                  </p:stCondLst>
                                  <p:childTnLst>
                                    <p:set>
                                      <p:cBhvr>
                                        <p:cTn id="52" dur="1" fill="hold">
                                          <p:stCondLst>
                                            <p:cond delay="0"/>
                                          </p:stCondLst>
                                        </p:cTn>
                                        <p:tgtEl>
                                          <p:spTgt spid="17"/>
                                        </p:tgtEl>
                                        <p:attrNameLst>
                                          <p:attrName>style.visibility</p:attrName>
                                        </p:attrNameLst>
                                      </p:cBhvr>
                                      <p:to>
                                        <p:strVal val="visible"/>
                                      </p:to>
                                    </p:set>
                                    <p:animEffect transition="in" filter="fade">
                                      <p:cBhvr>
                                        <p:cTn id="53" dur="1000"/>
                                        <p:tgtEl>
                                          <p:spTgt spid="17"/>
                                        </p:tgtEl>
                                      </p:cBhvr>
                                    </p:animEffect>
                                    <p:anim calcmode="lin" valueType="num">
                                      <p:cBhvr>
                                        <p:cTn id="54" dur="1000" fill="hold"/>
                                        <p:tgtEl>
                                          <p:spTgt spid="17"/>
                                        </p:tgtEl>
                                        <p:attrNameLst>
                                          <p:attrName>ppt_x</p:attrName>
                                        </p:attrNameLst>
                                      </p:cBhvr>
                                      <p:tavLst>
                                        <p:tav tm="0">
                                          <p:val>
                                            <p:strVal val="#ppt_x"/>
                                          </p:val>
                                        </p:tav>
                                        <p:tav tm="100000">
                                          <p:val>
                                            <p:strVal val="#ppt_x"/>
                                          </p:val>
                                        </p:tav>
                                      </p:tavLst>
                                    </p:anim>
                                    <p:anim calcmode="lin" valueType="num">
                                      <p:cBhvr>
                                        <p:cTn id="55" dur="1000" fill="hold"/>
                                        <p:tgtEl>
                                          <p:spTgt spid="1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1"/>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3" grpId="0"/>
      <p:bldP spid="10" grpId="0" animBg="1"/>
      <p:bldP spid="11" grpId="0" animBg="1"/>
      <p:bldP spid="15" grpId="0" animBg="1"/>
      <p:bldP spid="1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图片 25">
            <a:extLst>
              <a:ext uri="{FF2B5EF4-FFF2-40B4-BE49-F238E27FC236}">
                <a16:creationId xmlns:a16="http://schemas.microsoft.com/office/drawing/2014/main" id="{1430D251-0C6B-4C09-8ED8-04D2D046CF4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8957" t="16300" r="43469" b="74527"/>
          <a:stretch/>
        </p:blipFill>
        <p:spPr>
          <a:xfrm>
            <a:off x="11311357" y="-63640"/>
            <a:ext cx="1265032" cy="759061"/>
          </a:xfrm>
          <a:prstGeom prst="rect">
            <a:avLst/>
          </a:prstGeom>
        </p:spPr>
      </p:pic>
      <p:pic>
        <p:nvPicPr>
          <p:cNvPr id="27" name="图片 26">
            <a:extLst>
              <a:ext uri="{FF2B5EF4-FFF2-40B4-BE49-F238E27FC236}">
                <a16:creationId xmlns:a16="http://schemas.microsoft.com/office/drawing/2014/main" id="{9B8126B2-28A4-4AC4-80DF-ADC49349308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8957" t="16300" r="43469" b="74527"/>
          <a:stretch/>
        </p:blipFill>
        <p:spPr>
          <a:xfrm>
            <a:off x="-161418" y="2727734"/>
            <a:ext cx="1869420" cy="1121714"/>
          </a:xfrm>
          <a:prstGeom prst="rect">
            <a:avLst/>
          </a:prstGeom>
        </p:spPr>
      </p:pic>
      <p:pic>
        <p:nvPicPr>
          <p:cNvPr id="28" name="图片 27">
            <a:extLst>
              <a:ext uri="{FF2B5EF4-FFF2-40B4-BE49-F238E27FC236}">
                <a16:creationId xmlns:a16="http://schemas.microsoft.com/office/drawing/2014/main" id="{4BD01CED-E8FB-46CB-851F-AF58731434E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8957" t="16300" r="43469" b="74527"/>
          <a:stretch/>
        </p:blipFill>
        <p:spPr>
          <a:xfrm>
            <a:off x="21221" y="5507516"/>
            <a:ext cx="722177" cy="433330"/>
          </a:xfrm>
          <a:prstGeom prst="rect">
            <a:avLst/>
          </a:prstGeom>
        </p:spPr>
      </p:pic>
      <p:pic>
        <p:nvPicPr>
          <p:cNvPr id="29" name="图片 28">
            <a:extLst>
              <a:ext uri="{FF2B5EF4-FFF2-40B4-BE49-F238E27FC236}">
                <a16:creationId xmlns:a16="http://schemas.microsoft.com/office/drawing/2014/main" id="{2064252F-B3C1-4F9D-982C-5A39DB0D6CE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8957" t="16300" r="43469" b="74527"/>
          <a:stretch/>
        </p:blipFill>
        <p:spPr>
          <a:xfrm>
            <a:off x="10819794" y="1859651"/>
            <a:ext cx="983127" cy="589909"/>
          </a:xfrm>
          <a:prstGeom prst="rect">
            <a:avLst/>
          </a:prstGeom>
        </p:spPr>
      </p:pic>
      <p:grpSp>
        <p:nvGrpSpPr>
          <p:cNvPr id="2" name="Group 1">
            <a:extLst>
              <a:ext uri="{FF2B5EF4-FFF2-40B4-BE49-F238E27FC236}">
                <a16:creationId xmlns:a16="http://schemas.microsoft.com/office/drawing/2014/main" id="{6B29429E-ABE9-4F79-9623-082CF1D44241}"/>
              </a:ext>
            </a:extLst>
          </p:cNvPr>
          <p:cNvGrpSpPr/>
          <p:nvPr/>
        </p:nvGrpSpPr>
        <p:grpSpPr>
          <a:xfrm>
            <a:off x="1953683" y="111224"/>
            <a:ext cx="8002234" cy="977048"/>
            <a:chOff x="1953683" y="111224"/>
            <a:chExt cx="8002234" cy="977048"/>
          </a:xfrm>
        </p:grpSpPr>
        <p:grpSp>
          <p:nvGrpSpPr>
            <p:cNvPr id="12" name="Group 11">
              <a:extLst>
                <a:ext uri="{FF2B5EF4-FFF2-40B4-BE49-F238E27FC236}">
                  <a16:creationId xmlns:a16="http://schemas.microsoft.com/office/drawing/2014/main" id="{A5219AE2-27F3-44BA-97CC-EED0D37AA9D1}"/>
                </a:ext>
              </a:extLst>
            </p:cNvPr>
            <p:cNvGrpSpPr/>
            <p:nvPr/>
          </p:nvGrpSpPr>
          <p:grpSpPr>
            <a:xfrm>
              <a:off x="1953683" y="111224"/>
              <a:ext cx="8002234" cy="977048"/>
              <a:chOff x="1156100" y="1197608"/>
              <a:chExt cx="5578945" cy="2126191"/>
            </a:xfrm>
          </p:grpSpPr>
          <p:sp>
            <p:nvSpPr>
              <p:cNvPr id="31" name="矩形: 圆角 30">
                <a:extLst>
                  <a:ext uri="{FF2B5EF4-FFF2-40B4-BE49-F238E27FC236}">
                    <a16:creationId xmlns:a16="http://schemas.microsoft.com/office/drawing/2014/main" id="{88A78CB4-140B-4A34-983D-C1761E5F9B8A}"/>
                  </a:ext>
                </a:extLst>
              </p:cNvPr>
              <p:cNvSpPr/>
              <p:nvPr/>
            </p:nvSpPr>
            <p:spPr>
              <a:xfrm>
                <a:off x="1156100" y="1197608"/>
                <a:ext cx="5578945" cy="212619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矩形: 圆角 31">
                <a:extLst>
                  <a:ext uri="{FF2B5EF4-FFF2-40B4-BE49-F238E27FC236}">
                    <a16:creationId xmlns:a16="http://schemas.microsoft.com/office/drawing/2014/main" id="{72456563-83B7-43FB-96E8-6C3CBDFB7999}"/>
                  </a:ext>
                </a:extLst>
              </p:cNvPr>
              <p:cNvSpPr/>
              <p:nvPr/>
            </p:nvSpPr>
            <p:spPr>
              <a:xfrm>
                <a:off x="1209322" y="1362771"/>
                <a:ext cx="5475744" cy="1812793"/>
              </a:xfrm>
              <a:prstGeom prst="roundRect">
                <a:avLst>
                  <a:gd name="adj" fmla="val 13815"/>
                </a:avLst>
              </a:prstGeom>
              <a:noFill/>
              <a:ln w="57150" cap="rnd">
                <a:solidFill>
                  <a:srgbClr val="15C6D9"/>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4" name="Text Box 5">
              <a:extLst>
                <a:ext uri="{FF2B5EF4-FFF2-40B4-BE49-F238E27FC236}">
                  <a16:creationId xmlns:a16="http://schemas.microsoft.com/office/drawing/2014/main" id="{309FBA8C-E617-4959-90CB-87438C3DE363}"/>
                </a:ext>
              </a:extLst>
            </p:cNvPr>
            <p:cNvSpPr txBox="1">
              <a:spLocks noChangeArrowheads="1"/>
            </p:cNvSpPr>
            <p:nvPr/>
          </p:nvSpPr>
          <p:spPr bwMode="auto">
            <a:xfrm>
              <a:off x="2101711" y="224804"/>
              <a:ext cx="7854206"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sz="4000" b="1">
                  <a:solidFill>
                    <a:srgbClr val="002060"/>
                  </a:solidFill>
                  <a:latin typeface="Times New Roman" panose="02020603050405020304" pitchFamily="18" charset="0"/>
                  <a:cs typeface="Times New Roman" panose="02020603050405020304" pitchFamily="18" charset="0"/>
                </a:rPr>
                <a:t>2. a) Tìm các từ chỉ </a:t>
              </a:r>
              <a:r>
                <a:rPr lang="en-US" altLang="en-US" sz="4000" b="1">
                  <a:solidFill>
                    <a:srgbClr val="FF0000"/>
                  </a:solidFill>
                  <a:latin typeface="Times New Roman" panose="02020603050405020304" pitchFamily="18" charset="0"/>
                  <a:cs typeface="Times New Roman" panose="02020603050405020304" pitchFamily="18" charset="0"/>
                </a:rPr>
                <a:t>hoạt động </a:t>
              </a:r>
              <a:r>
                <a:rPr lang="en-US" altLang="en-US" sz="4000" b="1">
                  <a:solidFill>
                    <a:srgbClr val="002060"/>
                  </a:solidFill>
                  <a:latin typeface="Times New Roman" panose="02020603050405020304" pitchFamily="18" charset="0"/>
                  <a:cs typeface="Times New Roman" panose="02020603050405020304" pitchFamily="18" charset="0"/>
                </a:rPr>
                <a:t>của:</a:t>
              </a:r>
            </a:p>
          </p:txBody>
        </p:sp>
      </p:grpSp>
      <p:sp>
        <p:nvSpPr>
          <p:cNvPr id="18" name="TextBox 17">
            <a:extLst>
              <a:ext uri="{FF2B5EF4-FFF2-40B4-BE49-F238E27FC236}">
                <a16:creationId xmlns:a16="http://schemas.microsoft.com/office/drawing/2014/main" id="{C878E3B8-698D-4C29-BFD3-D98927498C3A}"/>
              </a:ext>
            </a:extLst>
          </p:cNvPr>
          <p:cNvSpPr txBox="1"/>
          <p:nvPr/>
        </p:nvSpPr>
        <p:spPr>
          <a:xfrm>
            <a:off x="1132582" y="5648458"/>
            <a:ext cx="2350323" cy="584775"/>
          </a:xfrm>
          <a:prstGeom prst="rect">
            <a:avLst/>
          </a:prstGeom>
          <a:solidFill>
            <a:schemeClr val="accent2">
              <a:lumMod val="20000"/>
              <a:lumOff val="80000"/>
            </a:schemeClr>
          </a:solidFill>
          <a:ln w="28575">
            <a:solidFill>
              <a:srgbClr val="FF9A7D"/>
            </a:solidFill>
            <a:prstDash val="dash"/>
          </a:ln>
        </p:spPr>
        <p:style>
          <a:lnRef idx="2">
            <a:schemeClr val="accent6"/>
          </a:lnRef>
          <a:fillRef idx="1">
            <a:schemeClr val="lt1"/>
          </a:fillRef>
          <a:effectRef idx="0">
            <a:schemeClr val="accent6"/>
          </a:effectRef>
          <a:fontRef idx="minor">
            <a:schemeClr val="dk1"/>
          </a:fontRef>
        </p:style>
        <p:txBody>
          <a:bodyPr wrap="none" rtlCol="0">
            <a:spAutoFit/>
          </a:bodyPr>
          <a:lstStyle/>
          <a:p>
            <a:r>
              <a:rPr lang="en-US" sz="3200" b="1">
                <a:latin typeface="Times New Roman" panose="02020603050405020304" pitchFamily="18" charset="0"/>
                <a:cs typeface="Times New Roman" panose="02020603050405020304" pitchFamily="18" charset="0"/>
              </a:rPr>
              <a:t>Anh chiến sĩ</a:t>
            </a:r>
          </a:p>
        </p:txBody>
      </p:sp>
      <p:sp>
        <p:nvSpPr>
          <p:cNvPr id="39" name="TextBox 38">
            <a:extLst>
              <a:ext uri="{FF2B5EF4-FFF2-40B4-BE49-F238E27FC236}">
                <a16:creationId xmlns:a16="http://schemas.microsoft.com/office/drawing/2014/main" id="{57864370-E07A-4EEE-A60A-80A85EDBB461}"/>
              </a:ext>
            </a:extLst>
          </p:cNvPr>
          <p:cNvSpPr txBox="1"/>
          <p:nvPr/>
        </p:nvSpPr>
        <p:spPr>
          <a:xfrm>
            <a:off x="5865753" y="5644775"/>
            <a:ext cx="3158237" cy="584775"/>
          </a:xfrm>
          <a:prstGeom prst="rect">
            <a:avLst/>
          </a:prstGeom>
          <a:solidFill>
            <a:schemeClr val="accent2">
              <a:lumMod val="20000"/>
              <a:lumOff val="80000"/>
            </a:schemeClr>
          </a:solidFill>
          <a:ln w="28575">
            <a:solidFill>
              <a:srgbClr val="FF9A7D"/>
            </a:solidFill>
            <a:prstDash val="dash"/>
          </a:ln>
        </p:spPr>
        <p:style>
          <a:lnRef idx="2">
            <a:schemeClr val="accent6"/>
          </a:lnRef>
          <a:fillRef idx="1">
            <a:schemeClr val="lt1"/>
          </a:fillRef>
          <a:effectRef idx="0">
            <a:schemeClr val="accent6"/>
          </a:effectRef>
          <a:fontRef idx="minor">
            <a:schemeClr val="dk1"/>
          </a:fontRef>
        </p:style>
        <p:txBody>
          <a:bodyPr wrap="none" rtlCol="0">
            <a:spAutoFit/>
          </a:bodyPr>
          <a:lstStyle/>
          <a:p>
            <a:r>
              <a:rPr lang="en-US" sz="3200" b="1">
                <a:latin typeface="Times New Roman" panose="02020603050405020304" pitchFamily="18" charset="0"/>
                <a:cs typeface="Times New Roman" panose="02020603050405020304" pitchFamily="18" charset="0"/>
              </a:rPr>
              <a:t>Các em thiếu nhi</a:t>
            </a:r>
          </a:p>
        </p:txBody>
      </p:sp>
      <p:pic>
        <p:nvPicPr>
          <p:cNvPr id="24" name="Picture 23">
            <a:extLst>
              <a:ext uri="{FF2B5EF4-FFF2-40B4-BE49-F238E27FC236}">
                <a16:creationId xmlns:a16="http://schemas.microsoft.com/office/drawing/2014/main" id="{A510AAF4-8566-44FC-B9F8-9ECFBACA8151}"/>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4102" b="97461" l="4973" r="96448">
                        <a14:foregroundMark x1="49911" y1="5664" x2="49911" y2="5664"/>
                        <a14:foregroundMark x1="53286" y1="4102" x2="53286" y2="4102"/>
                        <a14:foregroundMark x1="51865" y1="29297" x2="51865" y2="29297"/>
                        <a14:foregroundMark x1="48490" y1="31836" x2="48490" y2="31836"/>
                        <a14:foregroundMark x1="48490" y1="31836" x2="54529" y2="30859"/>
                        <a14:foregroundMark x1="72114" y1="44141" x2="73890" y2="50586"/>
                        <a14:foregroundMark x1="91829" y1="37500" x2="91829" y2="37500"/>
                        <a14:foregroundMark x1="96448" y1="37891" x2="96448" y2="37891"/>
                        <a14:foregroundMark x1="95915" y1="36133" x2="95915" y2="36133"/>
                        <a14:foregroundMark x1="93783" y1="32031" x2="87744" y2="29297"/>
                        <a14:foregroundMark x1="63233" y1="87500" x2="72469" y2="91016"/>
                        <a14:foregroundMark x1="65009" y1="67969" x2="65009" y2="67969"/>
                        <a14:foregroundMark x1="61989" y1="70313" x2="68917" y2="67773"/>
                        <a14:foregroundMark x1="25933" y1="93555" x2="40320" y2="91992"/>
                        <a14:foregroundMark x1="40320" y1="91992" x2="43872" y2="91992"/>
                        <a14:foregroundMark x1="34636" y1="95703" x2="39964" y2="93164"/>
                        <a14:foregroundMark x1="45471" y1="97070" x2="45471" y2="97070"/>
                        <a14:foregroundMark x1="31083" y1="97656" x2="31083" y2="97656"/>
                        <a14:foregroundMark x1="40320" y1="72266" x2="40320" y2="72266"/>
                        <a14:foregroundMark x1="35346" y1="72266" x2="41208" y2="80078"/>
                        <a14:foregroundMark x1="27531" y1="43555" x2="27353" y2="51172"/>
                        <a14:foregroundMark x1="11723" y1="37109" x2="9059" y2="49609"/>
                        <a14:foregroundMark x1="4973" y1="43555" x2="4973" y2="43555"/>
                      </a14:backgroundRemoval>
                    </a14:imgEffect>
                  </a14:imgLayer>
                </a14:imgProps>
              </a:ext>
              <a:ext uri="{28A0092B-C50C-407E-A947-70E740481C1C}">
                <a14:useLocalDpi xmlns:a14="http://schemas.microsoft.com/office/drawing/2010/main" val="0"/>
              </a:ext>
            </a:extLst>
          </a:blip>
          <a:srcRect/>
          <a:stretch/>
        </p:blipFill>
        <p:spPr>
          <a:xfrm>
            <a:off x="5434759" y="1631541"/>
            <a:ext cx="4212277" cy="3830704"/>
          </a:xfrm>
          <a:prstGeom prst="rect">
            <a:avLst/>
          </a:prstGeom>
        </p:spPr>
      </p:pic>
      <p:cxnSp>
        <p:nvCxnSpPr>
          <p:cNvPr id="14" name="Straight Arrow Connector 13">
            <a:extLst>
              <a:ext uri="{FF2B5EF4-FFF2-40B4-BE49-F238E27FC236}">
                <a16:creationId xmlns:a16="http://schemas.microsoft.com/office/drawing/2014/main" id="{430EF00D-5C54-4AEF-B47E-7FE24B7F802E}"/>
              </a:ext>
            </a:extLst>
          </p:cNvPr>
          <p:cNvCxnSpPr>
            <a:cxnSpLocks/>
          </p:cNvCxnSpPr>
          <p:nvPr/>
        </p:nvCxnSpPr>
        <p:spPr>
          <a:xfrm flipV="1">
            <a:off x="3328917" y="3054115"/>
            <a:ext cx="484927" cy="736501"/>
          </a:xfrm>
          <a:prstGeom prst="straightConnector1">
            <a:avLst/>
          </a:prstGeom>
          <a:ln w="57150">
            <a:solidFill>
              <a:srgbClr val="FF6178"/>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F3110747-5143-4120-ACA0-FEF110A459FA}"/>
              </a:ext>
            </a:extLst>
          </p:cNvPr>
          <p:cNvCxnSpPr>
            <a:cxnSpLocks/>
          </p:cNvCxnSpPr>
          <p:nvPr/>
        </p:nvCxnSpPr>
        <p:spPr>
          <a:xfrm>
            <a:off x="3328917" y="3790616"/>
            <a:ext cx="490675" cy="671259"/>
          </a:xfrm>
          <a:prstGeom prst="straightConnector1">
            <a:avLst/>
          </a:prstGeom>
          <a:ln w="57150">
            <a:solidFill>
              <a:srgbClr val="FF6178"/>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C40A801D-D614-4D0C-A660-6386C82CA98E}"/>
              </a:ext>
            </a:extLst>
          </p:cNvPr>
          <p:cNvSpPr txBox="1"/>
          <p:nvPr/>
        </p:nvSpPr>
        <p:spPr>
          <a:xfrm>
            <a:off x="3825340" y="4324564"/>
            <a:ext cx="1350050" cy="830997"/>
          </a:xfrm>
          <a:prstGeom prst="rect">
            <a:avLst/>
          </a:prstGeom>
          <a:noFill/>
        </p:spPr>
        <p:txBody>
          <a:bodyPr wrap="none" rtlCol="0">
            <a:spAutoFit/>
          </a:bodyPr>
          <a:lstStyle/>
          <a:p>
            <a:r>
              <a:rPr lang="en-US" sz="4800" b="1">
                <a:highlight>
                  <a:srgbClr val="FFFF00"/>
                </a:highlight>
                <a:latin typeface="Times New Roman" panose="02020603050405020304" pitchFamily="18" charset="0"/>
                <a:cs typeface="Times New Roman" panose="02020603050405020304" pitchFamily="18" charset="0"/>
              </a:rPr>
              <a:t>nghĩ</a:t>
            </a:r>
          </a:p>
        </p:txBody>
      </p:sp>
      <p:sp>
        <p:nvSpPr>
          <p:cNvPr id="17" name="TextBox 16">
            <a:extLst>
              <a:ext uri="{FF2B5EF4-FFF2-40B4-BE49-F238E27FC236}">
                <a16:creationId xmlns:a16="http://schemas.microsoft.com/office/drawing/2014/main" id="{3BD8DB63-C970-4A59-9D04-581657E01CEE}"/>
              </a:ext>
            </a:extLst>
          </p:cNvPr>
          <p:cNvSpPr txBox="1"/>
          <p:nvPr/>
        </p:nvSpPr>
        <p:spPr>
          <a:xfrm>
            <a:off x="3825340" y="2449560"/>
            <a:ext cx="1385316" cy="830997"/>
          </a:xfrm>
          <a:prstGeom prst="rect">
            <a:avLst/>
          </a:prstGeom>
          <a:noFill/>
        </p:spPr>
        <p:txBody>
          <a:bodyPr wrap="none" rtlCol="0">
            <a:spAutoFit/>
          </a:bodyPr>
          <a:lstStyle/>
          <a:p>
            <a:r>
              <a:rPr lang="en-US" sz="4800" b="1">
                <a:highlight>
                  <a:srgbClr val="FFFF00"/>
                </a:highlight>
                <a:latin typeface="Times New Roman" panose="02020603050405020304" pitchFamily="18" charset="0"/>
                <a:cs typeface="Times New Roman" panose="02020603050405020304" pitchFamily="18" charset="0"/>
              </a:rPr>
              <a:t>nhìn</a:t>
            </a:r>
          </a:p>
        </p:txBody>
      </p:sp>
      <p:sp>
        <p:nvSpPr>
          <p:cNvPr id="19" name="TextBox 18">
            <a:extLst>
              <a:ext uri="{FF2B5EF4-FFF2-40B4-BE49-F238E27FC236}">
                <a16:creationId xmlns:a16="http://schemas.microsoft.com/office/drawing/2014/main" id="{A20F5E97-4009-4E46-A4BF-AB85D869DFBB}"/>
              </a:ext>
            </a:extLst>
          </p:cNvPr>
          <p:cNvSpPr txBox="1"/>
          <p:nvPr/>
        </p:nvSpPr>
        <p:spPr>
          <a:xfrm>
            <a:off x="10145571" y="3453796"/>
            <a:ext cx="1348446" cy="830997"/>
          </a:xfrm>
          <a:prstGeom prst="rect">
            <a:avLst/>
          </a:prstGeom>
          <a:noFill/>
        </p:spPr>
        <p:txBody>
          <a:bodyPr wrap="none" rtlCol="0">
            <a:spAutoFit/>
          </a:bodyPr>
          <a:lstStyle/>
          <a:p>
            <a:r>
              <a:rPr lang="en-US" sz="4800" b="1">
                <a:highlight>
                  <a:srgbClr val="FFFF00"/>
                </a:highlight>
                <a:latin typeface="Times New Roman" panose="02020603050405020304" pitchFamily="18" charset="0"/>
                <a:cs typeface="Times New Roman" panose="02020603050405020304" pitchFamily="18" charset="0"/>
              </a:rPr>
              <a:t>thấy</a:t>
            </a:r>
          </a:p>
        </p:txBody>
      </p:sp>
      <p:cxnSp>
        <p:nvCxnSpPr>
          <p:cNvPr id="20" name="Straight Arrow Connector 19">
            <a:extLst>
              <a:ext uri="{FF2B5EF4-FFF2-40B4-BE49-F238E27FC236}">
                <a16:creationId xmlns:a16="http://schemas.microsoft.com/office/drawing/2014/main" id="{6A215D12-4C6F-4CA1-BCC9-D7F6F622400F}"/>
              </a:ext>
            </a:extLst>
          </p:cNvPr>
          <p:cNvCxnSpPr>
            <a:cxnSpLocks/>
          </p:cNvCxnSpPr>
          <p:nvPr/>
        </p:nvCxnSpPr>
        <p:spPr>
          <a:xfrm flipV="1">
            <a:off x="9342912" y="3849447"/>
            <a:ext cx="738309" cy="1"/>
          </a:xfrm>
          <a:prstGeom prst="straightConnector1">
            <a:avLst/>
          </a:prstGeom>
          <a:ln w="57150">
            <a:solidFill>
              <a:srgbClr val="FF6178"/>
            </a:solidFill>
            <a:tailEnd type="triangle"/>
          </a:ln>
        </p:spPr>
        <p:style>
          <a:lnRef idx="1">
            <a:schemeClr val="accent1"/>
          </a:lnRef>
          <a:fillRef idx="0">
            <a:schemeClr val="accent1"/>
          </a:fillRef>
          <a:effectRef idx="0">
            <a:schemeClr val="accent1"/>
          </a:effectRef>
          <a:fontRef idx="minor">
            <a:schemeClr val="tx1"/>
          </a:fontRef>
        </p:style>
      </p:cxnSp>
      <p:pic>
        <p:nvPicPr>
          <p:cNvPr id="21" name="Picture 20">
            <a:extLst>
              <a:ext uri="{FF2B5EF4-FFF2-40B4-BE49-F238E27FC236}">
                <a16:creationId xmlns:a16="http://schemas.microsoft.com/office/drawing/2014/main" id="{5F92BF36-3BDB-4EDE-9862-DBF9B8732602}"/>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flipH="1">
            <a:off x="195044" y="2267205"/>
            <a:ext cx="3669957" cy="3669957"/>
          </a:xfrm>
          <a:prstGeom prst="rect">
            <a:avLst/>
          </a:prstGeom>
        </p:spPr>
      </p:pic>
    </p:spTree>
    <p:extLst>
      <p:ext uri="{BB962C8B-B14F-4D97-AF65-F5344CB8AC3E}">
        <p14:creationId xmlns:p14="http://schemas.microsoft.com/office/powerpoint/2010/main" val="737768646"/>
      </p:ext>
    </p:extLst>
  </p:cSld>
  <p:clrMapOvr>
    <a:masterClrMapping/>
  </p:clrMapOvr>
  <p:transition spd="slow" advClick="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1000" fill="hold"/>
                                        <p:tgtEl>
                                          <p:spTgt spid="26"/>
                                        </p:tgtEl>
                                        <p:attrNameLst>
                                          <p:attrName>ppt_w</p:attrName>
                                        </p:attrNameLst>
                                      </p:cBhvr>
                                      <p:tavLst>
                                        <p:tav tm="0">
                                          <p:val>
                                            <p:fltVal val="0"/>
                                          </p:val>
                                        </p:tav>
                                        <p:tav tm="100000">
                                          <p:val>
                                            <p:strVal val="#ppt_w"/>
                                          </p:val>
                                        </p:tav>
                                      </p:tavLst>
                                    </p:anim>
                                    <p:anim calcmode="lin" valueType="num">
                                      <p:cBhvr>
                                        <p:cTn id="8" dur="1000" fill="hold"/>
                                        <p:tgtEl>
                                          <p:spTgt spid="26"/>
                                        </p:tgtEl>
                                        <p:attrNameLst>
                                          <p:attrName>ppt_h</p:attrName>
                                        </p:attrNameLst>
                                      </p:cBhvr>
                                      <p:tavLst>
                                        <p:tav tm="0">
                                          <p:val>
                                            <p:fltVal val="0"/>
                                          </p:val>
                                        </p:tav>
                                        <p:tav tm="100000">
                                          <p:val>
                                            <p:strVal val="#ppt_h"/>
                                          </p:val>
                                        </p:tav>
                                      </p:tavLst>
                                    </p:anim>
                                    <p:animEffect transition="in" filter="fade">
                                      <p:cBhvr>
                                        <p:cTn id="9" dur="1000"/>
                                        <p:tgtEl>
                                          <p:spTgt spid="26"/>
                                        </p:tgtEl>
                                      </p:cBhvr>
                                    </p:animEffect>
                                  </p:childTnLst>
                                </p:cTn>
                              </p:par>
                              <p:par>
                                <p:cTn id="10" presetID="53" presetClass="entr" presetSubtype="16" fill="hold" nodeType="withEffect">
                                  <p:stCondLst>
                                    <p:cond delay="0"/>
                                  </p:stCondLst>
                                  <p:childTnLst>
                                    <p:set>
                                      <p:cBhvr>
                                        <p:cTn id="11" dur="1" fill="hold">
                                          <p:stCondLst>
                                            <p:cond delay="0"/>
                                          </p:stCondLst>
                                        </p:cTn>
                                        <p:tgtEl>
                                          <p:spTgt spid="27"/>
                                        </p:tgtEl>
                                        <p:attrNameLst>
                                          <p:attrName>style.visibility</p:attrName>
                                        </p:attrNameLst>
                                      </p:cBhvr>
                                      <p:to>
                                        <p:strVal val="visible"/>
                                      </p:to>
                                    </p:set>
                                    <p:anim calcmode="lin" valueType="num">
                                      <p:cBhvr>
                                        <p:cTn id="12" dur="1000" fill="hold"/>
                                        <p:tgtEl>
                                          <p:spTgt spid="27"/>
                                        </p:tgtEl>
                                        <p:attrNameLst>
                                          <p:attrName>ppt_w</p:attrName>
                                        </p:attrNameLst>
                                      </p:cBhvr>
                                      <p:tavLst>
                                        <p:tav tm="0">
                                          <p:val>
                                            <p:fltVal val="0"/>
                                          </p:val>
                                        </p:tav>
                                        <p:tav tm="100000">
                                          <p:val>
                                            <p:strVal val="#ppt_w"/>
                                          </p:val>
                                        </p:tav>
                                      </p:tavLst>
                                    </p:anim>
                                    <p:anim calcmode="lin" valueType="num">
                                      <p:cBhvr>
                                        <p:cTn id="13" dur="1000" fill="hold"/>
                                        <p:tgtEl>
                                          <p:spTgt spid="27"/>
                                        </p:tgtEl>
                                        <p:attrNameLst>
                                          <p:attrName>ppt_h</p:attrName>
                                        </p:attrNameLst>
                                      </p:cBhvr>
                                      <p:tavLst>
                                        <p:tav tm="0">
                                          <p:val>
                                            <p:fltVal val="0"/>
                                          </p:val>
                                        </p:tav>
                                        <p:tav tm="100000">
                                          <p:val>
                                            <p:strVal val="#ppt_h"/>
                                          </p:val>
                                        </p:tav>
                                      </p:tavLst>
                                    </p:anim>
                                    <p:animEffect transition="in" filter="fade">
                                      <p:cBhvr>
                                        <p:cTn id="14" dur="1000"/>
                                        <p:tgtEl>
                                          <p:spTgt spid="27"/>
                                        </p:tgtEl>
                                      </p:cBhvr>
                                    </p:animEffect>
                                  </p:childTnLst>
                                </p:cTn>
                              </p:par>
                              <p:par>
                                <p:cTn id="15" presetID="53" presetClass="entr" presetSubtype="16" fill="hold" nodeType="withEffect">
                                  <p:stCondLst>
                                    <p:cond delay="0"/>
                                  </p:stCondLst>
                                  <p:childTnLst>
                                    <p:set>
                                      <p:cBhvr>
                                        <p:cTn id="16" dur="1" fill="hold">
                                          <p:stCondLst>
                                            <p:cond delay="0"/>
                                          </p:stCondLst>
                                        </p:cTn>
                                        <p:tgtEl>
                                          <p:spTgt spid="28"/>
                                        </p:tgtEl>
                                        <p:attrNameLst>
                                          <p:attrName>style.visibility</p:attrName>
                                        </p:attrNameLst>
                                      </p:cBhvr>
                                      <p:to>
                                        <p:strVal val="visible"/>
                                      </p:to>
                                    </p:set>
                                    <p:anim calcmode="lin" valueType="num">
                                      <p:cBhvr>
                                        <p:cTn id="17" dur="1000" fill="hold"/>
                                        <p:tgtEl>
                                          <p:spTgt spid="28"/>
                                        </p:tgtEl>
                                        <p:attrNameLst>
                                          <p:attrName>ppt_w</p:attrName>
                                        </p:attrNameLst>
                                      </p:cBhvr>
                                      <p:tavLst>
                                        <p:tav tm="0">
                                          <p:val>
                                            <p:fltVal val="0"/>
                                          </p:val>
                                        </p:tav>
                                        <p:tav tm="100000">
                                          <p:val>
                                            <p:strVal val="#ppt_w"/>
                                          </p:val>
                                        </p:tav>
                                      </p:tavLst>
                                    </p:anim>
                                    <p:anim calcmode="lin" valueType="num">
                                      <p:cBhvr>
                                        <p:cTn id="18" dur="1000" fill="hold"/>
                                        <p:tgtEl>
                                          <p:spTgt spid="28"/>
                                        </p:tgtEl>
                                        <p:attrNameLst>
                                          <p:attrName>ppt_h</p:attrName>
                                        </p:attrNameLst>
                                      </p:cBhvr>
                                      <p:tavLst>
                                        <p:tav tm="0">
                                          <p:val>
                                            <p:fltVal val="0"/>
                                          </p:val>
                                        </p:tav>
                                        <p:tav tm="100000">
                                          <p:val>
                                            <p:strVal val="#ppt_h"/>
                                          </p:val>
                                        </p:tav>
                                      </p:tavLst>
                                    </p:anim>
                                    <p:animEffect transition="in" filter="fade">
                                      <p:cBhvr>
                                        <p:cTn id="19" dur="1000"/>
                                        <p:tgtEl>
                                          <p:spTgt spid="28"/>
                                        </p:tgtEl>
                                      </p:cBhvr>
                                    </p:animEffect>
                                  </p:childTnLst>
                                </p:cTn>
                              </p:par>
                              <p:par>
                                <p:cTn id="20" presetID="53" presetClass="entr" presetSubtype="16" fill="hold" nodeType="withEffect">
                                  <p:stCondLst>
                                    <p:cond delay="0"/>
                                  </p:stCondLst>
                                  <p:childTnLst>
                                    <p:set>
                                      <p:cBhvr>
                                        <p:cTn id="21" dur="1" fill="hold">
                                          <p:stCondLst>
                                            <p:cond delay="0"/>
                                          </p:stCondLst>
                                        </p:cTn>
                                        <p:tgtEl>
                                          <p:spTgt spid="29"/>
                                        </p:tgtEl>
                                        <p:attrNameLst>
                                          <p:attrName>style.visibility</p:attrName>
                                        </p:attrNameLst>
                                      </p:cBhvr>
                                      <p:to>
                                        <p:strVal val="visible"/>
                                      </p:to>
                                    </p:set>
                                    <p:anim calcmode="lin" valueType="num">
                                      <p:cBhvr>
                                        <p:cTn id="22" dur="1000" fill="hold"/>
                                        <p:tgtEl>
                                          <p:spTgt spid="29"/>
                                        </p:tgtEl>
                                        <p:attrNameLst>
                                          <p:attrName>ppt_w</p:attrName>
                                        </p:attrNameLst>
                                      </p:cBhvr>
                                      <p:tavLst>
                                        <p:tav tm="0">
                                          <p:val>
                                            <p:fltVal val="0"/>
                                          </p:val>
                                        </p:tav>
                                        <p:tav tm="100000">
                                          <p:val>
                                            <p:strVal val="#ppt_w"/>
                                          </p:val>
                                        </p:tav>
                                      </p:tavLst>
                                    </p:anim>
                                    <p:anim calcmode="lin" valueType="num">
                                      <p:cBhvr>
                                        <p:cTn id="23" dur="1000" fill="hold"/>
                                        <p:tgtEl>
                                          <p:spTgt spid="29"/>
                                        </p:tgtEl>
                                        <p:attrNameLst>
                                          <p:attrName>ppt_h</p:attrName>
                                        </p:attrNameLst>
                                      </p:cBhvr>
                                      <p:tavLst>
                                        <p:tav tm="0">
                                          <p:val>
                                            <p:fltVal val="0"/>
                                          </p:val>
                                        </p:tav>
                                        <p:tav tm="100000">
                                          <p:val>
                                            <p:strVal val="#ppt_h"/>
                                          </p:val>
                                        </p:tav>
                                      </p:tavLst>
                                    </p:anim>
                                    <p:animEffect transition="in" filter="fade">
                                      <p:cBhvr>
                                        <p:cTn id="24" dur="1000"/>
                                        <p:tgtEl>
                                          <p:spTgt spid="29"/>
                                        </p:tgtEl>
                                      </p:cBhvr>
                                    </p:animEffect>
                                  </p:childTnLst>
                                </p:cTn>
                              </p:par>
                              <p:par>
                                <p:cTn id="25" presetID="47" presetClass="entr" presetSubtype="0" fill="hold" nodeType="withEffect">
                                  <p:stCondLst>
                                    <p:cond delay="125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1000"/>
                                        <p:tgtEl>
                                          <p:spTgt spid="2"/>
                                        </p:tgtEl>
                                      </p:cBhvr>
                                    </p:animEffect>
                                    <p:anim calcmode="lin" valueType="num">
                                      <p:cBhvr>
                                        <p:cTn id="28" dur="1000" fill="hold"/>
                                        <p:tgtEl>
                                          <p:spTgt spid="2"/>
                                        </p:tgtEl>
                                        <p:attrNameLst>
                                          <p:attrName>ppt_x</p:attrName>
                                        </p:attrNameLst>
                                      </p:cBhvr>
                                      <p:tavLst>
                                        <p:tav tm="0">
                                          <p:val>
                                            <p:strVal val="#ppt_x"/>
                                          </p:val>
                                        </p:tav>
                                        <p:tav tm="100000">
                                          <p:val>
                                            <p:strVal val="#ppt_x"/>
                                          </p:val>
                                        </p:tav>
                                      </p:tavLst>
                                    </p:anim>
                                    <p:anim calcmode="lin" valueType="num">
                                      <p:cBhvr>
                                        <p:cTn id="29" dur="1000" fill="hold"/>
                                        <p:tgtEl>
                                          <p:spTgt spid="2"/>
                                        </p:tgtEl>
                                        <p:attrNameLst>
                                          <p:attrName>ppt_y</p:attrName>
                                        </p:attrNameLst>
                                      </p:cBhvr>
                                      <p:tavLst>
                                        <p:tav tm="0">
                                          <p:val>
                                            <p:strVal val="#ppt_y-.1"/>
                                          </p:val>
                                        </p:tav>
                                        <p:tav tm="100000">
                                          <p:val>
                                            <p:strVal val="#ppt_y"/>
                                          </p:val>
                                        </p:tav>
                                      </p:tavLst>
                                    </p:anim>
                                  </p:childTnLst>
                                </p:cTn>
                              </p:par>
                            </p:childTnLst>
                          </p:cTn>
                        </p:par>
                        <p:par>
                          <p:cTn id="30" fill="hold">
                            <p:stCondLst>
                              <p:cond delay="2250"/>
                            </p:stCondLst>
                            <p:childTnLst>
                              <p:par>
                                <p:cTn id="31" presetID="42" presetClass="entr" presetSubtype="0" fill="hold" grpId="0" nodeType="after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fade">
                                      <p:cBhvr>
                                        <p:cTn id="33" dur="1000"/>
                                        <p:tgtEl>
                                          <p:spTgt spid="18"/>
                                        </p:tgtEl>
                                      </p:cBhvr>
                                    </p:animEffect>
                                    <p:anim calcmode="lin" valueType="num">
                                      <p:cBhvr>
                                        <p:cTn id="34" dur="1000" fill="hold"/>
                                        <p:tgtEl>
                                          <p:spTgt spid="18"/>
                                        </p:tgtEl>
                                        <p:attrNameLst>
                                          <p:attrName>ppt_x</p:attrName>
                                        </p:attrNameLst>
                                      </p:cBhvr>
                                      <p:tavLst>
                                        <p:tav tm="0">
                                          <p:val>
                                            <p:strVal val="#ppt_x"/>
                                          </p:val>
                                        </p:tav>
                                        <p:tav tm="100000">
                                          <p:val>
                                            <p:strVal val="#ppt_x"/>
                                          </p:val>
                                        </p:tav>
                                      </p:tavLst>
                                    </p:anim>
                                    <p:anim calcmode="lin" valueType="num">
                                      <p:cBhvr>
                                        <p:cTn id="35" dur="1000" fill="hold"/>
                                        <p:tgtEl>
                                          <p:spTgt spid="18"/>
                                        </p:tgtEl>
                                        <p:attrNameLst>
                                          <p:attrName>ppt_y</p:attrName>
                                        </p:attrNameLst>
                                      </p:cBhvr>
                                      <p:tavLst>
                                        <p:tav tm="0">
                                          <p:val>
                                            <p:strVal val="#ppt_y+.1"/>
                                          </p:val>
                                        </p:tav>
                                        <p:tav tm="100000">
                                          <p:val>
                                            <p:strVal val="#ppt_y"/>
                                          </p:val>
                                        </p:tav>
                                      </p:tavLst>
                                    </p:anim>
                                  </p:childTnLst>
                                </p:cTn>
                              </p:par>
                            </p:childTnLst>
                          </p:cTn>
                        </p:par>
                        <p:par>
                          <p:cTn id="36" fill="hold">
                            <p:stCondLst>
                              <p:cond delay="3250"/>
                            </p:stCondLst>
                            <p:childTnLst>
                              <p:par>
                                <p:cTn id="37" presetID="10" presetClass="entr" presetSubtype="0" fill="hold" nodeType="after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fade">
                                      <p:cBhvr>
                                        <p:cTn id="39" dur="500"/>
                                        <p:tgtEl>
                                          <p:spTgt spid="21"/>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nodeType="clickEffect">
                                  <p:stCondLst>
                                    <p:cond delay="0"/>
                                  </p:stCondLst>
                                  <p:childTnLst>
                                    <p:set>
                                      <p:cBhvr>
                                        <p:cTn id="43" dur="1" fill="hold">
                                          <p:stCondLst>
                                            <p:cond delay="0"/>
                                          </p:stCondLst>
                                        </p:cTn>
                                        <p:tgtEl>
                                          <p:spTgt spid="14"/>
                                        </p:tgtEl>
                                        <p:attrNameLst>
                                          <p:attrName>style.visibility</p:attrName>
                                        </p:attrNameLst>
                                      </p:cBhvr>
                                      <p:to>
                                        <p:strVal val="visible"/>
                                      </p:to>
                                    </p:set>
                                    <p:animEffect transition="in" filter="wipe(down)">
                                      <p:cBhvr>
                                        <p:cTn id="44" dur="1250"/>
                                        <p:tgtEl>
                                          <p:spTgt spid="14"/>
                                        </p:tgtEl>
                                      </p:cBhvr>
                                    </p:animEffect>
                                  </p:childTnLst>
                                </p:cTn>
                              </p:par>
                            </p:childTnLst>
                          </p:cTn>
                        </p:par>
                        <p:par>
                          <p:cTn id="45" fill="hold">
                            <p:stCondLst>
                              <p:cond delay="1250"/>
                            </p:stCondLst>
                            <p:childTnLst>
                              <p:par>
                                <p:cTn id="46" presetID="52" presetClass="entr" presetSubtype="0" fill="hold" grpId="0" nodeType="afterEffect">
                                  <p:stCondLst>
                                    <p:cond delay="0"/>
                                  </p:stCondLst>
                                  <p:childTnLst>
                                    <p:set>
                                      <p:cBhvr>
                                        <p:cTn id="47" dur="1" fill="hold">
                                          <p:stCondLst>
                                            <p:cond delay="0"/>
                                          </p:stCondLst>
                                        </p:cTn>
                                        <p:tgtEl>
                                          <p:spTgt spid="17"/>
                                        </p:tgtEl>
                                        <p:attrNameLst>
                                          <p:attrName>style.visibility</p:attrName>
                                        </p:attrNameLst>
                                      </p:cBhvr>
                                      <p:to>
                                        <p:strVal val="visible"/>
                                      </p:to>
                                    </p:set>
                                    <p:animScale>
                                      <p:cBhvr>
                                        <p:cTn id="48" dur="1000" decel="50000" fill="hold">
                                          <p:stCondLst>
                                            <p:cond delay="0"/>
                                          </p:stCondLst>
                                        </p:cTn>
                                        <p:tgtEl>
                                          <p:spTgt spid="1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9" dur="1000" decel="50000" fill="hold">
                                          <p:stCondLst>
                                            <p:cond delay="0"/>
                                          </p:stCondLst>
                                        </p:cTn>
                                        <p:tgtEl>
                                          <p:spTgt spid="17"/>
                                        </p:tgtEl>
                                        <p:attrNameLst>
                                          <p:attrName>ppt_x</p:attrName>
                                          <p:attrName>ppt_y</p:attrName>
                                        </p:attrNameLst>
                                      </p:cBhvr>
                                    </p:animMotion>
                                    <p:animEffect transition="in" filter="fade">
                                      <p:cBhvr>
                                        <p:cTn id="50" dur="1000"/>
                                        <p:tgtEl>
                                          <p:spTgt spid="17"/>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1" fill="hold" nodeType="clickEffect">
                                  <p:stCondLst>
                                    <p:cond delay="0"/>
                                  </p:stCondLst>
                                  <p:childTnLst>
                                    <p:set>
                                      <p:cBhvr>
                                        <p:cTn id="54" dur="1" fill="hold">
                                          <p:stCondLst>
                                            <p:cond delay="0"/>
                                          </p:stCondLst>
                                        </p:cTn>
                                        <p:tgtEl>
                                          <p:spTgt spid="15"/>
                                        </p:tgtEl>
                                        <p:attrNameLst>
                                          <p:attrName>style.visibility</p:attrName>
                                        </p:attrNameLst>
                                      </p:cBhvr>
                                      <p:to>
                                        <p:strVal val="visible"/>
                                      </p:to>
                                    </p:set>
                                    <p:animEffect transition="in" filter="wipe(up)">
                                      <p:cBhvr>
                                        <p:cTn id="55" dur="1250"/>
                                        <p:tgtEl>
                                          <p:spTgt spid="15"/>
                                        </p:tgtEl>
                                      </p:cBhvr>
                                    </p:animEffect>
                                  </p:childTnLst>
                                </p:cTn>
                              </p:par>
                            </p:childTnLst>
                          </p:cTn>
                        </p:par>
                        <p:par>
                          <p:cTn id="56" fill="hold">
                            <p:stCondLst>
                              <p:cond delay="1250"/>
                            </p:stCondLst>
                            <p:childTnLst>
                              <p:par>
                                <p:cTn id="57" presetID="52" presetClass="entr" presetSubtype="0" fill="hold" grpId="0" nodeType="afterEffect">
                                  <p:stCondLst>
                                    <p:cond delay="0"/>
                                  </p:stCondLst>
                                  <p:childTnLst>
                                    <p:set>
                                      <p:cBhvr>
                                        <p:cTn id="58" dur="1" fill="hold">
                                          <p:stCondLst>
                                            <p:cond delay="0"/>
                                          </p:stCondLst>
                                        </p:cTn>
                                        <p:tgtEl>
                                          <p:spTgt spid="16"/>
                                        </p:tgtEl>
                                        <p:attrNameLst>
                                          <p:attrName>style.visibility</p:attrName>
                                        </p:attrNameLst>
                                      </p:cBhvr>
                                      <p:to>
                                        <p:strVal val="visible"/>
                                      </p:to>
                                    </p:set>
                                    <p:animScale>
                                      <p:cBhvr>
                                        <p:cTn id="59" dur="1000" decel="50000" fill="hold">
                                          <p:stCondLst>
                                            <p:cond delay="0"/>
                                          </p:stCondLst>
                                        </p:cTn>
                                        <p:tgtEl>
                                          <p:spTgt spid="1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60" dur="1000" decel="50000" fill="hold">
                                          <p:stCondLst>
                                            <p:cond delay="0"/>
                                          </p:stCondLst>
                                        </p:cTn>
                                        <p:tgtEl>
                                          <p:spTgt spid="16"/>
                                        </p:tgtEl>
                                        <p:attrNameLst>
                                          <p:attrName>ppt_x</p:attrName>
                                          <p:attrName>ppt_y</p:attrName>
                                        </p:attrNameLst>
                                      </p:cBhvr>
                                    </p:animMotion>
                                    <p:animEffect transition="in" filter="fade">
                                      <p:cBhvr>
                                        <p:cTn id="61" dur="1000"/>
                                        <p:tgtEl>
                                          <p:spTgt spid="16"/>
                                        </p:tgtEl>
                                      </p:cBhvr>
                                    </p:animEffect>
                                  </p:childTnLst>
                                </p:cTn>
                              </p:par>
                            </p:childTnLst>
                          </p:cTn>
                        </p:par>
                      </p:childTnLst>
                    </p:cTn>
                  </p:par>
                  <p:par>
                    <p:cTn id="62" fill="hold">
                      <p:stCondLst>
                        <p:cond delay="indefinite"/>
                      </p:stCondLst>
                      <p:childTnLst>
                        <p:par>
                          <p:cTn id="63" fill="hold">
                            <p:stCondLst>
                              <p:cond delay="0"/>
                            </p:stCondLst>
                            <p:childTnLst>
                              <p:par>
                                <p:cTn id="64" presetID="53" presetClass="entr" presetSubtype="16" fill="hold" nodeType="clickEffect">
                                  <p:stCondLst>
                                    <p:cond delay="0"/>
                                  </p:stCondLst>
                                  <p:childTnLst>
                                    <p:set>
                                      <p:cBhvr>
                                        <p:cTn id="65" dur="1" fill="hold">
                                          <p:stCondLst>
                                            <p:cond delay="0"/>
                                          </p:stCondLst>
                                        </p:cTn>
                                        <p:tgtEl>
                                          <p:spTgt spid="24"/>
                                        </p:tgtEl>
                                        <p:attrNameLst>
                                          <p:attrName>style.visibility</p:attrName>
                                        </p:attrNameLst>
                                      </p:cBhvr>
                                      <p:to>
                                        <p:strVal val="visible"/>
                                      </p:to>
                                    </p:set>
                                    <p:anim calcmode="lin" valueType="num">
                                      <p:cBhvr>
                                        <p:cTn id="66" dur="1000" fill="hold"/>
                                        <p:tgtEl>
                                          <p:spTgt spid="24"/>
                                        </p:tgtEl>
                                        <p:attrNameLst>
                                          <p:attrName>ppt_w</p:attrName>
                                        </p:attrNameLst>
                                      </p:cBhvr>
                                      <p:tavLst>
                                        <p:tav tm="0">
                                          <p:val>
                                            <p:fltVal val="0"/>
                                          </p:val>
                                        </p:tav>
                                        <p:tav tm="100000">
                                          <p:val>
                                            <p:strVal val="#ppt_w"/>
                                          </p:val>
                                        </p:tav>
                                      </p:tavLst>
                                    </p:anim>
                                    <p:anim calcmode="lin" valueType="num">
                                      <p:cBhvr>
                                        <p:cTn id="67" dur="1000" fill="hold"/>
                                        <p:tgtEl>
                                          <p:spTgt spid="24"/>
                                        </p:tgtEl>
                                        <p:attrNameLst>
                                          <p:attrName>ppt_h</p:attrName>
                                        </p:attrNameLst>
                                      </p:cBhvr>
                                      <p:tavLst>
                                        <p:tav tm="0">
                                          <p:val>
                                            <p:fltVal val="0"/>
                                          </p:val>
                                        </p:tav>
                                        <p:tav tm="100000">
                                          <p:val>
                                            <p:strVal val="#ppt_h"/>
                                          </p:val>
                                        </p:tav>
                                      </p:tavLst>
                                    </p:anim>
                                    <p:animEffect transition="in" filter="fade">
                                      <p:cBhvr>
                                        <p:cTn id="68" dur="1000"/>
                                        <p:tgtEl>
                                          <p:spTgt spid="24"/>
                                        </p:tgtEl>
                                      </p:cBhvr>
                                    </p:animEffect>
                                  </p:childTnLst>
                                </p:cTn>
                              </p:par>
                            </p:childTnLst>
                          </p:cTn>
                        </p:par>
                        <p:par>
                          <p:cTn id="69" fill="hold">
                            <p:stCondLst>
                              <p:cond delay="1500"/>
                            </p:stCondLst>
                            <p:childTnLst>
                              <p:par>
                                <p:cTn id="70" presetID="42" presetClass="entr" presetSubtype="0" fill="hold" grpId="0" nodeType="afterEffect">
                                  <p:stCondLst>
                                    <p:cond delay="0"/>
                                  </p:stCondLst>
                                  <p:childTnLst>
                                    <p:set>
                                      <p:cBhvr>
                                        <p:cTn id="71" dur="1" fill="hold">
                                          <p:stCondLst>
                                            <p:cond delay="0"/>
                                          </p:stCondLst>
                                        </p:cTn>
                                        <p:tgtEl>
                                          <p:spTgt spid="39"/>
                                        </p:tgtEl>
                                        <p:attrNameLst>
                                          <p:attrName>style.visibility</p:attrName>
                                        </p:attrNameLst>
                                      </p:cBhvr>
                                      <p:to>
                                        <p:strVal val="visible"/>
                                      </p:to>
                                    </p:set>
                                    <p:animEffect transition="in" filter="fade">
                                      <p:cBhvr>
                                        <p:cTn id="72" dur="1000"/>
                                        <p:tgtEl>
                                          <p:spTgt spid="39"/>
                                        </p:tgtEl>
                                      </p:cBhvr>
                                    </p:animEffect>
                                    <p:anim calcmode="lin" valueType="num">
                                      <p:cBhvr>
                                        <p:cTn id="73" dur="1000" fill="hold"/>
                                        <p:tgtEl>
                                          <p:spTgt spid="39"/>
                                        </p:tgtEl>
                                        <p:attrNameLst>
                                          <p:attrName>ppt_x</p:attrName>
                                        </p:attrNameLst>
                                      </p:cBhvr>
                                      <p:tavLst>
                                        <p:tav tm="0">
                                          <p:val>
                                            <p:strVal val="#ppt_x"/>
                                          </p:val>
                                        </p:tav>
                                        <p:tav tm="100000">
                                          <p:val>
                                            <p:strVal val="#ppt_x"/>
                                          </p:val>
                                        </p:tav>
                                      </p:tavLst>
                                    </p:anim>
                                    <p:anim calcmode="lin" valueType="num">
                                      <p:cBhvr>
                                        <p:cTn id="74"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2" presetClass="entr" presetSubtype="8" fill="hold" nodeType="clickEffect">
                                  <p:stCondLst>
                                    <p:cond delay="0"/>
                                  </p:stCondLst>
                                  <p:childTnLst>
                                    <p:set>
                                      <p:cBhvr>
                                        <p:cTn id="78" dur="1" fill="hold">
                                          <p:stCondLst>
                                            <p:cond delay="0"/>
                                          </p:stCondLst>
                                        </p:cTn>
                                        <p:tgtEl>
                                          <p:spTgt spid="20"/>
                                        </p:tgtEl>
                                        <p:attrNameLst>
                                          <p:attrName>style.visibility</p:attrName>
                                        </p:attrNameLst>
                                      </p:cBhvr>
                                      <p:to>
                                        <p:strVal val="visible"/>
                                      </p:to>
                                    </p:set>
                                    <p:animEffect transition="in" filter="wipe(left)">
                                      <p:cBhvr>
                                        <p:cTn id="79" dur="1250"/>
                                        <p:tgtEl>
                                          <p:spTgt spid="20"/>
                                        </p:tgtEl>
                                      </p:cBhvr>
                                    </p:animEffect>
                                  </p:childTnLst>
                                </p:cTn>
                              </p:par>
                            </p:childTnLst>
                          </p:cTn>
                        </p:par>
                        <p:par>
                          <p:cTn id="80" fill="hold">
                            <p:stCondLst>
                              <p:cond delay="1250"/>
                            </p:stCondLst>
                            <p:childTnLst>
                              <p:par>
                                <p:cTn id="81" presetID="52" presetClass="entr" presetSubtype="0" fill="hold" grpId="0" nodeType="afterEffect">
                                  <p:stCondLst>
                                    <p:cond delay="0"/>
                                  </p:stCondLst>
                                  <p:childTnLst>
                                    <p:set>
                                      <p:cBhvr>
                                        <p:cTn id="82" dur="1" fill="hold">
                                          <p:stCondLst>
                                            <p:cond delay="0"/>
                                          </p:stCondLst>
                                        </p:cTn>
                                        <p:tgtEl>
                                          <p:spTgt spid="19"/>
                                        </p:tgtEl>
                                        <p:attrNameLst>
                                          <p:attrName>style.visibility</p:attrName>
                                        </p:attrNameLst>
                                      </p:cBhvr>
                                      <p:to>
                                        <p:strVal val="visible"/>
                                      </p:to>
                                    </p:set>
                                    <p:animScale>
                                      <p:cBhvr>
                                        <p:cTn id="83" dur="1000" decel="50000" fill="hold">
                                          <p:stCondLst>
                                            <p:cond delay="0"/>
                                          </p:stCondLst>
                                        </p:cTn>
                                        <p:tgtEl>
                                          <p:spTgt spid="1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4" dur="1000" decel="50000" fill="hold">
                                          <p:stCondLst>
                                            <p:cond delay="0"/>
                                          </p:stCondLst>
                                        </p:cTn>
                                        <p:tgtEl>
                                          <p:spTgt spid="19"/>
                                        </p:tgtEl>
                                        <p:attrNameLst>
                                          <p:attrName>ppt_x</p:attrName>
                                          <p:attrName>ppt_y</p:attrName>
                                        </p:attrNameLst>
                                      </p:cBhvr>
                                    </p:animMotion>
                                    <p:animEffect transition="in" filter="fade">
                                      <p:cBhvr>
                                        <p:cTn id="85"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39" grpId="0" animBg="1"/>
      <p:bldP spid="16" grpId="0"/>
      <p:bldP spid="17" grpId="0"/>
      <p:bldP spid="1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555C10BE-6A53-483A-9B73-A25B41EAB48A}"/>
              </a:ext>
            </a:extLst>
          </p:cNvPr>
          <p:cNvSpPr/>
          <p:nvPr/>
        </p:nvSpPr>
        <p:spPr>
          <a:xfrm>
            <a:off x="811763" y="1512561"/>
            <a:ext cx="10170367" cy="3693921"/>
          </a:xfrm>
          <a:custGeom>
            <a:avLst/>
            <a:gdLst>
              <a:gd name="connsiteX0" fmla="*/ 0 w 10170367"/>
              <a:gd name="connsiteY0" fmla="*/ 1234139 h 3693921"/>
              <a:gd name="connsiteX1" fmla="*/ 1234139 w 10170367"/>
              <a:gd name="connsiteY1" fmla="*/ 0 h 3693921"/>
              <a:gd name="connsiteX2" fmla="*/ 1749586 w 10170367"/>
              <a:gd name="connsiteY2" fmla="*/ 0 h 3693921"/>
              <a:gd name="connsiteX3" fmla="*/ 2265034 w 10170367"/>
              <a:gd name="connsiteY3" fmla="*/ 0 h 3693921"/>
              <a:gd name="connsiteX4" fmla="*/ 2780481 w 10170367"/>
              <a:gd name="connsiteY4" fmla="*/ 0 h 3693921"/>
              <a:gd name="connsiteX5" fmla="*/ 3449971 w 10170367"/>
              <a:gd name="connsiteY5" fmla="*/ 0 h 3693921"/>
              <a:gd name="connsiteX6" fmla="*/ 4196481 w 10170367"/>
              <a:gd name="connsiteY6" fmla="*/ 0 h 3693921"/>
              <a:gd name="connsiteX7" fmla="*/ 4865970 w 10170367"/>
              <a:gd name="connsiteY7" fmla="*/ 0 h 3693921"/>
              <a:gd name="connsiteX8" fmla="*/ 5304397 w 10170367"/>
              <a:gd name="connsiteY8" fmla="*/ 0 h 3693921"/>
              <a:gd name="connsiteX9" fmla="*/ 5896865 w 10170367"/>
              <a:gd name="connsiteY9" fmla="*/ 0 h 3693921"/>
              <a:gd name="connsiteX10" fmla="*/ 6643375 w 10170367"/>
              <a:gd name="connsiteY10" fmla="*/ 0 h 3693921"/>
              <a:gd name="connsiteX11" fmla="*/ 7389886 w 10170367"/>
              <a:gd name="connsiteY11" fmla="*/ 0 h 3693921"/>
              <a:gd name="connsiteX12" fmla="*/ 7751291 w 10170367"/>
              <a:gd name="connsiteY12" fmla="*/ 0 h 3693921"/>
              <a:gd name="connsiteX13" fmla="*/ 8266739 w 10170367"/>
              <a:gd name="connsiteY13" fmla="*/ 0 h 3693921"/>
              <a:gd name="connsiteX14" fmla="*/ 8936228 w 10170367"/>
              <a:gd name="connsiteY14" fmla="*/ 0 h 3693921"/>
              <a:gd name="connsiteX15" fmla="*/ 10170367 w 10170367"/>
              <a:gd name="connsiteY15" fmla="*/ 1234139 h 3693921"/>
              <a:gd name="connsiteX16" fmla="*/ 10170367 w 10170367"/>
              <a:gd name="connsiteY16" fmla="*/ 1642687 h 3693921"/>
              <a:gd name="connsiteX17" fmla="*/ 10170367 w 10170367"/>
              <a:gd name="connsiteY17" fmla="*/ 2063491 h 3693921"/>
              <a:gd name="connsiteX18" fmla="*/ 10170367 w 10170367"/>
              <a:gd name="connsiteY18" fmla="*/ 2459782 h 3693921"/>
              <a:gd name="connsiteX19" fmla="*/ 8936228 w 10170367"/>
              <a:gd name="connsiteY19" fmla="*/ 3693921 h 3693921"/>
              <a:gd name="connsiteX20" fmla="*/ 8189718 w 10170367"/>
              <a:gd name="connsiteY20" fmla="*/ 3693921 h 3693921"/>
              <a:gd name="connsiteX21" fmla="*/ 7520229 w 10170367"/>
              <a:gd name="connsiteY21" fmla="*/ 3693921 h 3693921"/>
              <a:gd name="connsiteX22" fmla="*/ 6927760 w 10170367"/>
              <a:gd name="connsiteY22" fmla="*/ 3693921 h 3693921"/>
              <a:gd name="connsiteX23" fmla="*/ 6566354 w 10170367"/>
              <a:gd name="connsiteY23" fmla="*/ 3693921 h 3693921"/>
              <a:gd name="connsiteX24" fmla="*/ 6127928 w 10170367"/>
              <a:gd name="connsiteY24" fmla="*/ 3693921 h 3693921"/>
              <a:gd name="connsiteX25" fmla="*/ 5458439 w 10170367"/>
              <a:gd name="connsiteY25" fmla="*/ 3693921 h 3693921"/>
              <a:gd name="connsiteX26" fmla="*/ 4865970 w 10170367"/>
              <a:gd name="connsiteY26" fmla="*/ 3693921 h 3693921"/>
              <a:gd name="connsiteX27" fmla="*/ 4427544 w 10170367"/>
              <a:gd name="connsiteY27" fmla="*/ 3693921 h 3693921"/>
              <a:gd name="connsiteX28" fmla="*/ 4066138 w 10170367"/>
              <a:gd name="connsiteY28" fmla="*/ 3693921 h 3693921"/>
              <a:gd name="connsiteX29" fmla="*/ 3627711 w 10170367"/>
              <a:gd name="connsiteY29" fmla="*/ 3693921 h 3693921"/>
              <a:gd name="connsiteX30" fmla="*/ 2881201 w 10170367"/>
              <a:gd name="connsiteY30" fmla="*/ 3693921 h 3693921"/>
              <a:gd name="connsiteX31" fmla="*/ 2211712 w 10170367"/>
              <a:gd name="connsiteY31" fmla="*/ 3693921 h 3693921"/>
              <a:gd name="connsiteX32" fmla="*/ 1234139 w 10170367"/>
              <a:gd name="connsiteY32" fmla="*/ 3693921 h 3693921"/>
              <a:gd name="connsiteX33" fmla="*/ 0 w 10170367"/>
              <a:gd name="connsiteY33" fmla="*/ 2459782 h 3693921"/>
              <a:gd name="connsiteX34" fmla="*/ 0 w 10170367"/>
              <a:gd name="connsiteY34" fmla="*/ 2026721 h 3693921"/>
              <a:gd name="connsiteX35" fmla="*/ 0 w 10170367"/>
              <a:gd name="connsiteY35" fmla="*/ 1654943 h 3693921"/>
              <a:gd name="connsiteX36" fmla="*/ 0 w 10170367"/>
              <a:gd name="connsiteY36" fmla="*/ 1234139 h 3693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0170367" h="3693921" fill="none" extrusionOk="0">
                <a:moveTo>
                  <a:pt x="0" y="1234139"/>
                </a:moveTo>
                <a:cubicBezTo>
                  <a:pt x="167024" y="540952"/>
                  <a:pt x="368630" y="-18079"/>
                  <a:pt x="1234139" y="0"/>
                </a:cubicBezTo>
                <a:cubicBezTo>
                  <a:pt x="1485452" y="-47089"/>
                  <a:pt x="1610159" y="49982"/>
                  <a:pt x="1749586" y="0"/>
                </a:cubicBezTo>
                <a:cubicBezTo>
                  <a:pt x="1889013" y="-49982"/>
                  <a:pt x="2155053" y="17352"/>
                  <a:pt x="2265034" y="0"/>
                </a:cubicBezTo>
                <a:cubicBezTo>
                  <a:pt x="2375015" y="-17352"/>
                  <a:pt x="2609367" y="2960"/>
                  <a:pt x="2780481" y="0"/>
                </a:cubicBezTo>
                <a:cubicBezTo>
                  <a:pt x="2951595" y="-2960"/>
                  <a:pt x="3250230" y="62935"/>
                  <a:pt x="3449971" y="0"/>
                </a:cubicBezTo>
                <a:cubicBezTo>
                  <a:pt x="3649712" y="-62935"/>
                  <a:pt x="3972368" y="43372"/>
                  <a:pt x="4196481" y="0"/>
                </a:cubicBezTo>
                <a:cubicBezTo>
                  <a:pt x="4420594" y="-43372"/>
                  <a:pt x="4564850" y="65661"/>
                  <a:pt x="4865970" y="0"/>
                </a:cubicBezTo>
                <a:cubicBezTo>
                  <a:pt x="5167090" y="-65661"/>
                  <a:pt x="5155636" y="8966"/>
                  <a:pt x="5304397" y="0"/>
                </a:cubicBezTo>
                <a:cubicBezTo>
                  <a:pt x="5453158" y="-8966"/>
                  <a:pt x="5658588" y="1439"/>
                  <a:pt x="5896865" y="0"/>
                </a:cubicBezTo>
                <a:cubicBezTo>
                  <a:pt x="6135142" y="-1439"/>
                  <a:pt x="6457432" y="15198"/>
                  <a:pt x="6643375" y="0"/>
                </a:cubicBezTo>
                <a:cubicBezTo>
                  <a:pt x="6829318" y="-15198"/>
                  <a:pt x="7065490" y="18982"/>
                  <a:pt x="7389886" y="0"/>
                </a:cubicBezTo>
                <a:cubicBezTo>
                  <a:pt x="7714282" y="-18982"/>
                  <a:pt x="7593174" y="4230"/>
                  <a:pt x="7751291" y="0"/>
                </a:cubicBezTo>
                <a:cubicBezTo>
                  <a:pt x="7909408" y="-4230"/>
                  <a:pt x="8071370" y="2732"/>
                  <a:pt x="8266739" y="0"/>
                </a:cubicBezTo>
                <a:cubicBezTo>
                  <a:pt x="8462108" y="-2732"/>
                  <a:pt x="8750412" y="4911"/>
                  <a:pt x="8936228" y="0"/>
                </a:cubicBezTo>
                <a:cubicBezTo>
                  <a:pt x="9596437" y="160317"/>
                  <a:pt x="10155482" y="539466"/>
                  <a:pt x="10170367" y="1234139"/>
                </a:cubicBezTo>
                <a:cubicBezTo>
                  <a:pt x="10180543" y="1383627"/>
                  <a:pt x="10167722" y="1471599"/>
                  <a:pt x="10170367" y="1642687"/>
                </a:cubicBezTo>
                <a:cubicBezTo>
                  <a:pt x="10173012" y="1813775"/>
                  <a:pt x="10133450" y="1945128"/>
                  <a:pt x="10170367" y="2063491"/>
                </a:cubicBezTo>
                <a:cubicBezTo>
                  <a:pt x="10207284" y="2181854"/>
                  <a:pt x="10130197" y="2374117"/>
                  <a:pt x="10170367" y="2459782"/>
                </a:cubicBezTo>
                <a:cubicBezTo>
                  <a:pt x="10177009" y="3187160"/>
                  <a:pt x="9674010" y="3735751"/>
                  <a:pt x="8936228" y="3693921"/>
                </a:cubicBezTo>
                <a:cubicBezTo>
                  <a:pt x="8722865" y="3743720"/>
                  <a:pt x="8436035" y="3661792"/>
                  <a:pt x="8189718" y="3693921"/>
                </a:cubicBezTo>
                <a:cubicBezTo>
                  <a:pt x="7943401" y="3726050"/>
                  <a:pt x="7774316" y="3650950"/>
                  <a:pt x="7520229" y="3693921"/>
                </a:cubicBezTo>
                <a:cubicBezTo>
                  <a:pt x="7266142" y="3736892"/>
                  <a:pt x="7141989" y="3671314"/>
                  <a:pt x="6927760" y="3693921"/>
                </a:cubicBezTo>
                <a:cubicBezTo>
                  <a:pt x="6713531" y="3716528"/>
                  <a:pt x="6701385" y="3679490"/>
                  <a:pt x="6566354" y="3693921"/>
                </a:cubicBezTo>
                <a:cubicBezTo>
                  <a:pt x="6431323" y="3708352"/>
                  <a:pt x="6217216" y="3641742"/>
                  <a:pt x="6127928" y="3693921"/>
                </a:cubicBezTo>
                <a:cubicBezTo>
                  <a:pt x="6038640" y="3746100"/>
                  <a:pt x="5782905" y="3677997"/>
                  <a:pt x="5458439" y="3693921"/>
                </a:cubicBezTo>
                <a:cubicBezTo>
                  <a:pt x="5133973" y="3709845"/>
                  <a:pt x="4993027" y="3624763"/>
                  <a:pt x="4865970" y="3693921"/>
                </a:cubicBezTo>
                <a:cubicBezTo>
                  <a:pt x="4738913" y="3763079"/>
                  <a:pt x="4638171" y="3647692"/>
                  <a:pt x="4427544" y="3693921"/>
                </a:cubicBezTo>
                <a:cubicBezTo>
                  <a:pt x="4216917" y="3740150"/>
                  <a:pt x="4246304" y="3676198"/>
                  <a:pt x="4066138" y="3693921"/>
                </a:cubicBezTo>
                <a:cubicBezTo>
                  <a:pt x="3885972" y="3711644"/>
                  <a:pt x="3844012" y="3679906"/>
                  <a:pt x="3627711" y="3693921"/>
                </a:cubicBezTo>
                <a:cubicBezTo>
                  <a:pt x="3411410" y="3707936"/>
                  <a:pt x="3238202" y="3641841"/>
                  <a:pt x="2881201" y="3693921"/>
                </a:cubicBezTo>
                <a:cubicBezTo>
                  <a:pt x="2524200" y="3746001"/>
                  <a:pt x="2363742" y="3630094"/>
                  <a:pt x="2211712" y="3693921"/>
                </a:cubicBezTo>
                <a:cubicBezTo>
                  <a:pt x="2059682" y="3757748"/>
                  <a:pt x="1583317" y="3617952"/>
                  <a:pt x="1234139" y="3693921"/>
                </a:cubicBezTo>
                <a:cubicBezTo>
                  <a:pt x="658624" y="3660883"/>
                  <a:pt x="101973" y="3082908"/>
                  <a:pt x="0" y="2459782"/>
                </a:cubicBezTo>
                <a:cubicBezTo>
                  <a:pt x="-37585" y="2245178"/>
                  <a:pt x="41651" y="2229003"/>
                  <a:pt x="0" y="2026721"/>
                </a:cubicBezTo>
                <a:cubicBezTo>
                  <a:pt x="-41651" y="1824439"/>
                  <a:pt x="42286" y="1820904"/>
                  <a:pt x="0" y="1654943"/>
                </a:cubicBezTo>
                <a:cubicBezTo>
                  <a:pt x="-42286" y="1488982"/>
                  <a:pt x="45021" y="1400001"/>
                  <a:pt x="0" y="1234139"/>
                </a:cubicBezTo>
                <a:close/>
              </a:path>
              <a:path w="10170367" h="3693921" stroke="0" extrusionOk="0">
                <a:moveTo>
                  <a:pt x="0" y="1234139"/>
                </a:moveTo>
                <a:cubicBezTo>
                  <a:pt x="107249" y="497423"/>
                  <a:pt x="432701" y="-113287"/>
                  <a:pt x="1234139" y="0"/>
                </a:cubicBezTo>
                <a:cubicBezTo>
                  <a:pt x="1380190" y="-27871"/>
                  <a:pt x="1443848" y="34963"/>
                  <a:pt x="1595545" y="0"/>
                </a:cubicBezTo>
                <a:cubicBezTo>
                  <a:pt x="1747242" y="-34963"/>
                  <a:pt x="2013272" y="28689"/>
                  <a:pt x="2188013" y="0"/>
                </a:cubicBezTo>
                <a:cubicBezTo>
                  <a:pt x="2362754" y="-28689"/>
                  <a:pt x="2523148" y="3979"/>
                  <a:pt x="2780481" y="0"/>
                </a:cubicBezTo>
                <a:cubicBezTo>
                  <a:pt x="3037814" y="-3979"/>
                  <a:pt x="3179356" y="60583"/>
                  <a:pt x="3372950" y="0"/>
                </a:cubicBezTo>
                <a:cubicBezTo>
                  <a:pt x="3566544" y="-60583"/>
                  <a:pt x="3714545" y="23670"/>
                  <a:pt x="3811376" y="0"/>
                </a:cubicBezTo>
                <a:cubicBezTo>
                  <a:pt x="3908207" y="-23670"/>
                  <a:pt x="4150206" y="40545"/>
                  <a:pt x="4326824" y="0"/>
                </a:cubicBezTo>
                <a:cubicBezTo>
                  <a:pt x="4503442" y="-40545"/>
                  <a:pt x="4628426" y="31507"/>
                  <a:pt x="4919292" y="0"/>
                </a:cubicBezTo>
                <a:cubicBezTo>
                  <a:pt x="5210158" y="-31507"/>
                  <a:pt x="5348710" y="15113"/>
                  <a:pt x="5511761" y="0"/>
                </a:cubicBezTo>
                <a:cubicBezTo>
                  <a:pt x="5674812" y="-15113"/>
                  <a:pt x="5850110" y="52081"/>
                  <a:pt x="6104229" y="0"/>
                </a:cubicBezTo>
                <a:cubicBezTo>
                  <a:pt x="6358348" y="-52081"/>
                  <a:pt x="6401663" y="42030"/>
                  <a:pt x="6542656" y="0"/>
                </a:cubicBezTo>
                <a:cubicBezTo>
                  <a:pt x="6683649" y="-42030"/>
                  <a:pt x="6980195" y="79730"/>
                  <a:pt x="7289166" y="0"/>
                </a:cubicBezTo>
                <a:cubicBezTo>
                  <a:pt x="7598137" y="-79730"/>
                  <a:pt x="7668437" y="53075"/>
                  <a:pt x="7881634" y="0"/>
                </a:cubicBezTo>
                <a:cubicBezTo>
                  <a:pt x="8094831" y="-53075"/>
                  <a:pt x="8532946" y="41463"/>
                  <a:pt x="8936228" y="0"/>
                </a:cubicBezTo>
                <a:cubicBezTo>
                  <a:pt x="9566901" y="-61728"/>
                  <a:pt x="10232022" y="538969"/>
                  <a:pt x="10170367" y="1234139"/>
                </a:cubicBezTo>
                <a:cubicBezTo>
                  <a:pt x="10211318" y="1384144"/>
                  <a:pt x="10157371" y="1559901"/>
                  <a:pt x="10170367" y="1654943"/>
                </a:cubicBezTo>
                <a:cubicBezTo>
                  <a:pt x="10183363" y="1749985"/>
                  <a:pt x="10144003" y="1921743"/>
                  <a:pt x="10170367" y="2075747"/>
                </a:cubicBezTo>
                <a:cubicBezTo>
                  <a:pt x="10196731" y="2229751"/>
                  <a:pt x="10142617" y="2317206"/>
                  <a:pt x="10170367" y="2459782"/>
                </a:cubicBezTo>
                <a:cubicBezTo>
                  <a:pt x="9983611" y="3133146"/>
                  <a:pt x="9692587" y="3712153"/>
                  <a:pt x="8936228" y="3693921"/>
                </a:cubicBezTo>
                <a:cubicBezTo>
                  <a:pt x="8742879" y="3752598"/>
                  <a:pt x="8646795" y="3657272"/>
                  <a:pt x="8420781" y="3693921"/>
                </a:cubicBezTo>
                <a:cubicBezTo>
                  <a:pt x="8194767" y="3730570"/>
                  <a:pt x="8126705" y="3640284"/>
                  <a:pt x="7905333" y="3693921"/>
                </a:cubicBezTo>
                <a:cubicBezTo>
                  <a:pt x="7683961" y="3747558"/>
                  <a:pt x="7571989" y="3688213"/>
                  <a:pt x="7466906" y="3693921"/>
                </a:cubicBezTo>
                <a:cubicBezTo>
                  <a:pt x="7361823" y="3699629"/>
                  <a:pt x="7171576" y="3665210"/>
                  <a:pt x="7028480" y="3693921"/>
                </a:cubicBezTo>
                <a:cubicBezTo>
                  <a:pt x="6885384" y="3722632"/>
                  <a:pt x="6769885" y="3671347"/>
                  <a:pt x="6667074" y="3693921"/>
                </a:cubicBezTo>
                <a:cubicBezTo>
                  <a:pt x="6564263" y="3716495"/>
                  <a:pt x="6400614" y="3668029"/>
                  <a:pt x="6305668" y="3693921"/>
                </a:cubicBezTo>
                <a:cubicBezTo>
                  <a:pt x="6210722" y="3719813"/>
                  <a:pt x="5885797" y="3676466"/>
                  <a:pt x="5636179" y="3693921"/>
                </a:cubicBezTo>
                <a:cubicBezTo>
                  <a:pt x="5386561" y="3711376"/>
                  <a:pt x="5254844" y="3666519"/>
                  <a:pt x="5120732" y="3693921"/>
                </a:cubicBezTo>
                <a:cubicBezTo>
                  <a:pt x="4986620" y="3721323"/>
                  <a:pt x="4871165" y="3647143"/>
                  <a:pt x="4682305" y="3693921"/>
                </a:cubicBezTo>
                <a:cubicBezTo>
                  <a:pt x="4493445" y="3740699"/>
                  <a:pt x="4292249" y="3619352"/>
                  <a:pt x="4012816" y="3693921"/>
                </a:cubicBezTo>
                <a:cubicBezTo>
                  <a:pt x="3733383" y="3768490"/>
                  <a:pt x="3811729" y="3665726"/>
                  <a:pt x="3651410" y="3693921"/>
                </a:cubicBezTo>
                <a:cubicBezTo>
                  <a:pt x="3491091" y="3722116"/>
                  <a:pt x="3228794" y="3646950"/>
                  <a:pt x="2981921" y="3693921"/>
                </a:cubicBezTo>
                <a:cubicBezTo>
                  <a:pt x="2735048" y="3740892"/>
                  <a:pt x="2748391" y="3666182"/>
                  <a:pt x="2620515" y="3693921"/>
                </a:cubicBezTo>
                <a:cubicBezTo>
                  <a:pt x="2492639" y="3721660"/>
                  <a:pt x="2219696" y="3646685"/>
                  <a:pt x="2105068" y="3693921"/>
                </a:cubicBezTo>
                <a:cubicBezTo>
                  <a:pt x="1990440" y="3741157"/>
                  <a:pt x="1447107" y="3671858"/>
                  <a:pt x="1234139" y="3693921"/>
                </a:cubicBezTo>
                <a:cubicBezTo>
                  <a:pt x="568088" y="3693779"/>
                  <a:pt x="-25700" y="3247043"/>
                  <a:pt x="0" y="2459782"/>
                </a:cubicBezTo>
                <a:cubicBezTo>
                  <a:pt x="-47653" y="2318047"/>
                  <a:pt x="26229" y="2243864"/>
                  <a:pt x="0" y="2051234"/>
                </a:cubicBezTo>
                <a:cubicBezTo>
                  <a:pt x="-26229" y="1858604"/>
                  <a:pt x="43766" y="1772421"/>
                  <a:pt x="0" y="1642687"/>
                </a:cubicBezTo>
                <a:cubicBezTo>
                  <a:pt x="-43766" y="1512953"/>
                  <a:pt x="46988" y="1433221"/>
                  <a:pt x="0" y="1234139"/>
                </a:cubicBezTo>
                <a:close/>
              </a:path>
            </a:pathLst>
          </a:custGeom>
          <a:solidFill>
            <a:schemeClr val="bg1"/>
          </a:solidFill>
          <a:ln w="76200">
            <a:solidFill>
              <a:srgbClr val="15C6D9"/>
            </a:solidFill>
            <a:extLst>
              <a:ext uri="{C807C97D-BFC1-408E-A445-0C87EB9F89A2}">
                <ask:lineSketchStyleProps xmlns:ask="http://schemas.microsoft.com/office/drawing/2018/sketchyshapes" sd="3323869188">
                  <a:prstGeom prst="roundRect">
                    <a:avLst>
                      <a:gd name="adj" fmla="val 33410"/>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BBC188E7-77F5-4AEF-87AB-15DEF6401B28}"/>
              </a:ext>
            </a:extLst>
          </p:cNvPr>
          <p:cNvSpPr>
            <a:spLocks noGrp="1" noChangeArrowheads="1"/>
          </p:cNvSpPr>
          <p:nvPr/>
        </p:nvSpPr>
        <p:spPr>
          <a:xfrm>
            <a:off x="1094266" y="1512561"/>
            <a:ext cx="9775896" cy="4530725"/>
          </a:xfrm>
          <a:prstGeom prst="rect">
            <a:avLst/>
          </a:prstGeom>
          <a:noFill/>
          <a:ln w="9525">
            <a:noFill/>
            <a:miter lim="800000"/>
          </a:ln>
        </p:spPr>
        <p:txBody>
          <a:bodyPr vert="horz" wrap="square" lIns="91440" tIns="45720" rIns="91440" bIns="45720" numCol="1" anchor="t" anchorCtr="0" compatLnSpc="1"/>
          <a:lstStyle>
            <a:lvl1pPr marL="342900" indent="-342900" algn="l" rtl="0" eaLnBrk="0" fontAlgn="base" hangingPunct="0">
              <a:spcBef>
                <a:spcPct val="20000"/>
              </a:spcBef>
              <a:spcAft>
                <a:spcPct val="0"/>
              </a:spcAft>
              <a:buClr>
                <a:schemeClr val="accent1"/>
              </a:buClr>
              <a:buFont typeface="Wingdings" panose="05000000000000000000" pitchFamily="2" charset="2"/>
              <a:buChar char="l"/>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Font typeface="Wingdings" panose="05000000000000000000" pitchFamily="2" charset="2"/>
              <a:buChar char="¡"/>
              <a:defRPr sz="2700">
                <a:solidFill>
                  <a:schemeClr val="tx1"/>
                </a:solidFill>
                <a:latin typeface="+mn-lt"/>
              </a:defRPr>
            </a:lvl2pPr>
            <a:lvl3pPr marL="1143000" indent="-228600" algn="l" rtl="0" eaLnBrk="0" fontAlgn="base" hangingPunct="0">
              <a:spcBef>
                <a:spcPct val="20000"/>
              </a:spcBef>
              <a:spcAft>
                <a:spcPct val="0"/>
              </a:spcAft>
              <a:buClr>
                <a:schemeClr val="accent1"/>
              </a:buClr>
              <a:buFont typeface="Wingdings" panose="05000000000000000000" pitchFamily="2" charset="2"/>
              <a:buChar char="l"/>
              <a:defRPr sz="2300">
                <a:solidFill>
                  <a:schemeClr val="tx1"/>
                </a:solidFill>
                <a:latin typeface="+mn-lt"/>
              </a:defRPr>
            </a:lvl3pPr>
            <a:lvl4pPr marL="1600200" indent="-228600" algn="l" rtl="0" eaLnBrk="0" fontAlgn="base" hangingPunct="0">
              <a:spcBef>
                <a:spcPct val="20000"/>
              </a:spcBef>
              <a:spcAft>
                <a:spcPct val="0"/>
              </a:spcAft>
              <a:buClr>
                <a:schemeClr val="accent1"/>
              </a:buClr>
              <a:buChar char="•"/>
              <a:defRPr sz="2000">
                <a:solidFill>
                  <a:schemeClr val="tx1"/>
                </a:solidFill>
                <a:latin typeface="+mn-lt"/>
              </a:defRPr>
            </a:lvl4pPr>
            <a:lvl5pPr marL="2057400" indent="-228600" algn="l" rtl="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mn-lt"/>
              </a:defRPr>
            </a:lvl5pPr>
            <a:lvl6pPr marL="2514600" indent="-228600" algn="l" rtl="0" fontAlgn="base">
              <a:spcBef>
                <a:spcPct val="20000"/>
              </a:spcBef>
              <a:spcAft>
                <a:spcPct val="0"/>
              </a:spcAft>
              <a:buClr>
                <a:schemeClr val="accent1"/>
              </a:buClr>
              <a:buFont typeface="Wingdings" panose="05000000000000000000" pitchFamily="2" charset="2"/>
              <a:buChar char=""/>
              <a:defRPr sz="2000">
                <a:solidFill>
                  <a:schemeClr val="tx1"/>
                </a:solidFill>
                <a:latin typeface="+mn-lt"/>
              </a:defRPr>
            </a:lvl6pPr>
            <a:lvl7pPr marL="2971800" indent="-228600" algn="l" rtl="0" fontAlgn="base">
              <a:spcBef>
                <a:spcPct val="20000"/>
              </a:spcBef>
              <a:spcAft>
                <a:spcPct val="0"/>
              </a:spcAft>
              <a:buClr>
                <a:schemeClr val="accent1"/>
              </a:buClr>
              <a:buFont typeface="Wingdings" panose="05000000000000000000" pitchFamily="2" charset="2"/>
              <a:buChar char=""/>
              <a:defRPr sz="2000">
                <a:solidFill>
                  <a:schemeClr val="tx1"/>
                </a:solidFill>
                <a:latin typeface="+mn-lt"/>
              </a:defRPr>
            </a:lvl7pPr>
            <a:lvl8pPr marL="3429000" indent="-228600" algn="l" rtl="0" fontAlgn="base">
              <a:spcBef>
                <a:spcPct val="20000"/>
              </a:spcBef>
              <a:spcAft>
                <a:spcPct val="0"/>
              </a:spcAft>
              <a:buClr>
                <a:schemeClr val="accent1"/>
              </a:buClr>
              <a:buFont typeface="Wingdings" panose="05000000000000000000" pitchFamily="2" charset="2"/>
              <a:buChar char=""/>
              <a:defRPr sz="2000">
                <a:solidFill>
                  <a:schemeClr val="tx1"/>
                </a:solidFill>
                <a:latin typeface="+mn-lt"/>
              </a:defRPr>
            </a:lvl8pPr>
            <a:lvl9pPr marL="3886200" indent="-228600" algn="l" rtl="0" fontAlgn="base">
              <a:spcBef>
                <a:spcPct val="20000"/>
              </a:spcBef>
              <a:spcAft>
                <a:spcPct val="0"/>
              </a:spcAft>
              <a:buClr>
                <a:schemeClr val="accent1"/>
              </a:buClr>
              <a:buFont typeface="Wingdings" panose="05000000000000000000" pitchFamily="2" charset="2"/>
              <a:buChar char=""/>
              <a:defRPr sz="2000">
                <a:solidFill>
                  <a:schemeClr val="tx1"/>
                </a:solidFill>
                <a:latin typeface="+mn-lt"/>
              </a:defRPr>
            </a:lvl9pPr>
          </a:lstStyle>
          <a:p>
            <a:pPr marL="0" indent="0" algn="just" eaLnBrk="1" hangingPunct="1">
              <a:buFont typeface="Wingdings" panose="05000000000000000000" pitchFamily="2" charset="2"/>
              <a:buNone/>
            </a:pPr>
            <a:endParaRPr lang="en-US" b="1">
              <a:latin typeface="Times New Roman" panose="02020603050405020304" pitchFamily="18" charset="0"/>
              <a:cs typeface="Times New Roman" panose="02020603050405020304" pitchFamily="18" charset="0"/>
            </a:endParaRPr>
          </a:p>
          <a:p>
            <a:pPr marL="0" indent="0" algn="just" eaLnBrk="1" hangingPunct="1">
              <a:buFont typeface="Wingdings" panose="05000000000000000000" pitchFamily="2" charset="2"/>
              <a:buNone/>
            </a:pPr>
            <a:r>
              <a:rPr lang="en-US" b="1">
                <a:latin typeface="Times New Roman" panose="02020603050405020304" pitchFamily="18" charset="0"/>
                <a:cs typeface="Times New Roman" panose="02020603050405020304" pitchFamily="18" charset="0"/>
              </a:rPr>
              <a:t> 	</a:t>
            </a:r>
            <a:r>
              <a:rPr lang="en-US" b="1" noProof="1">
                <a:highlight>
                  <a:srgbClr val="00FFFF"/>
                </a:highlight>
                <a:latin typeface="Times New Roman" panose="02020603050405020304" pitchFamily="18" charset="0"/>
                <a:cs typeface="Times New Roman" panose="02020603050405020304" pitchFamily="18" charset="0"/>
              </a:rPr>
              <a:t>Anh</a:t>
            </a:r>
            <a:r>
              <a:rPr lang="en-US" b="1" noProof="1">
                <a:latin typeface="Times New Roman" panose="02020603050405020304" pitchFamily="18" charset="0"/>
                <a:cs typeface="Times New Roman" panose="02020603050405020304" pitchFamily="18" charset="0"/>
              </a:rPr>
              <a:t> nhìn tr</a:t>
            </a:r>
            <a:r>
              <a:rPr lang="vi-VN" b="1" noProof="1">
                <a:latin typeface="Times New Roman" panose="02020603050405020304" pitchFamily="18" charset="0"/>
                <a:cs typeface="Times New Roman" panose="02020603050405020304" pitchFamily="18" charset="0"/>
              </a:rPr>
              <a:t>ăng và nghĩ tới ngày mai…</a:t>
            </a:r>
          </a:p>
          <a:p>
            <a:pPr marL="0" indent="0" algn="just" eaLnBrk="1" hangingPunct="1">
              <a:buFont typeface="Wingdings" panose="05000000000000000000" pitchFamily="2" charset="2"/>
              <a:buNone/>
            </a:pPr>
            <a:r>
              <a:rPr lang="en-US" b="1">
                <a:latin typeface="Times New Roman" panose="02020603050405020304" pitchFamily="18" charset="0"/>
                <a:cs typeface="Times New Roman" panose="02020603050405020304" pitchFamily="18" charset="0"/>
              </a:rPr>
              <a:t>  	</a:t>
            </a:r>
            <a:r>
              <a:rPr lang="en-US" b="1" noProof="1">
                <a:latin typeface="Times New Roman" panose="02020603050405020304" pitchFamily="18" charset="0"/>
                <a:cs typeface="Times New Roman" panose="02020603050405020304" pitchFamily="18" charset="0"/>
              </a:rPr>
              <a:t>M</a:t>
            </a:r>
            <a:r>
              <a:rPr lang="vi-VN" b="1" noProof="1">
                <a:latin typeface="Times New Roman" panose="02020603050405020304" pitchFamily="18" charset="0"/>
                <a:cs typeface="Times New Roman" panose="02020603050405020304" pitchFamily="18" charset="0"/>
              </a:rPr>
              <a:t>ươi mười lăm năm nữa thôi, </a:t>
            </a:r>
            <a:r>
              <a:rPr lang="vi-VN" b="1" noProof="1">
                <a:highlight>
                  <a:srgbClr val="00FFFF"/>
                </a:highlight>
                <a:latin typeface="Times New Roman" panose="02020603050405020304" pitchFamily="18" charset="0"/>
                <a:cs typeface="Times New Roman" panose="02020603050405020304" pitchFamily="18" charset="0"/>
              </a:rPr>
              <a:t>các em </a:t>
            </a:r>
            <a:r>
              <a:rPr lang="vi-VN" b="1" noProof="1">
                <a:latin typeface="Times New Roman" panose="02020603050405020304" pitchFamily="18" charset="0"/>
                <a:cs typeface="Times New Roman" panose="02020603050405020304" pitchFamily="18" charset="0"/>
              </a:rPr>
              <a:t>sẽ thấy cũng dưới ánh trăng này dòng </a:t>
            </a:r>
            <a:r>
              <a:rPr lang="vi-VN" b="1" noProof="1">
                <a:highlight>
                  <a:srgbClr val="FFFF00"/>
                </a:highlight>
                <a:latin typeface="Times New Roman" panose="02020603050405020304" pitchFamily="18" charset="0"/>
                <a:cs typeface="Times New Roman" panose="02020603050405020304" pitchFamily="18" charset="0"/>
              </a:rPr>
              <a:t>thác nước</a:t>
            </a:r>
            <a:r>
              <a:rPr lang="en-US" b="1" noProof="1">
                <a:latin typeface="Times New Roman" panose="02020603050405020304" pitchFamily="18" charset="0"/>
                <a:cs typeface="Times New Roman" panose="02020603050405020304" pitchFamily="18" charset="0"/>
              </a:rPr>
              <a:t> </a:t>
            </a:r>
            <a:r>
              <a:rPr lang="vi-VN" b="1" noProof="1">
                <a:latin typeface="Times New Roman" panose="02020603050405020304" pitchFamily="18" charset="0"/>
                <a:cs typeface="Times New Roman" panose="02020603050405020304" pitchFamily="18" charset="0"/>
              </a:rPr>
              <a:t>đổ xuống làm chạy máy phát điện</a:t>
            </a:r>
            <a:r>
              <a:rPr lang="en-US" b="1">
                <a:latin typeface="Times New Roman" panose="02020603050405020304" pitchFamily="18" charset="0"/>
                <a:cs typeface="Times New Roman" panose="02020603050405020304" pitchFamily="18" charset="0"/>
              </a:rPr>
              <a:t>; </a:t>
            </a:r>
            <a:r>
              <a:rPr lang="en-US" b="1" noProof="1">
                <a:latin typeface="Times New Roman" panose="02020603050405020304" pitchFamily="18" charset="0"/>
                <a:cs typeface="Times New Roman" panose="02020603050405020304" pitchFamily="18" charset="0"/>
              </a:rPr>
              <a:t>ở giữa biển rộng, </a:t>
            </a:r>
            <a:r>
              <a:rPr lang="en-US" b="1" noProof="1">
                <a:highlight>
                  <a:srgbClr val="FFFF00"/>
                </a:highlight>
                <a:latin typeface="Times New Roman" panose="02020603050405020304" pitchFamily="18" charset="0"/>
                <a:cs typeface="Times New Roman" panose="02020603050405020304" pitchFamily="18" charset="0"/>
              </a:rPr>
              <a:t>cờ</a:t>
            </a:r>
            <a:r>
              <a:rPr lang="en-US" b="1" noProof="1">
                <a:latin typeface="Times New Roman" panose="02020603050405020304" pitchFamily="18" charset="0"/>
                <a:cs typeface="Times New Roman" panose="02020603050405020304" pitchFamily="18" charset="0"/>
              </a:rPr>
              <a:t> </a:t>
            </a:r>
            <a:r>
              <a:rPr lang="vi-VN" b="1" noProof="1">
                <a:latin typeface="Times New Roman" panose="02020603050405020304" pitchFamily="18" charset="0"/>
                <a:cs typeface="Times New Roman" panose="02020603050405020304" pitchFamily="18" charset="0"/>
              </a:rPr>
              <a:t>đỏ sao vàng phấp phới bay trên những con tàu lớn.</a:t>
            </a:r>
          </a:p>
        </p:txBody>
      </p:sp>
      <p:sp>
        <p:nvSpPr>
          <p:cNvPr id="10" name="TextBox 9">
            <a:extLst>
              <a:ext uri="{FF2B5EF4-FFF2-40B4-BE49-F238E27FC236}">
                <a16:creationId xmlns:a16="http://schemas.microsoft.com/office/drawing/2014/main" id="{44F59F5B-E03C-488B-AB3A-4D9EBBF9F601}"/>
              </a:ext>
            </a:extLst>
          </p:cNvPr>
          <p:cNvSpPr txBox="1"/>
          <p:nvPr/>
        </p:nvSpPr>
        <p:spPr>
          <a:xfrm>
            <a:off x="2141520" y="251836"/>
            <a:ext cx="7908960" cy="791766"/>
          </a:xfrm>
          <a:custGeom>
            <a:avLst/>
            <a:gdLst>
              <a:gd name="connsiteX0" fmla="*/ 0 w 7908960"/>
              <a:gd name="connsiteY0" fmla="*/ 49794 h 791766"/>
              <a:gd name="connsiteX1" fmla="*/ 49794 w 7908960"/>
              <a:gd name="connsiteY1" fmla="*/ 0 h 791766"/>
              <a:gd name="connsiteX2" fmla="*/ 685700 w 7908960"/>
              <a:gd name="connsiteY2" fmla="*/ 0 h 791766"/>
              <a:gd name="connsiteX3" fmla="*/ 1321606 w 7908960"/>
              <a:gd name="connsiteY3" fmla="*/ 0 h 791766"/>
              <a:gd name="connsiteX4" fmla="*/ 1957512 w 7908960"/>
              <a:gd name="connsiteY4" fmla="*/ 0 h 791766"/>
              <a:gd name="connsiteX5" fmla="*/ 2437231 w 7908960"/>
              <a:gd name="connsiteY5" fmla="*/ 0 h 791766"/>
              <a:gd name="connsiteX6" fmla="*/ 2995043 w 7908960"/>
              <a:gd name="connsiteY6" fmla="*/ 0 h 791766"/>
              <a:gd name="connsiteX7" fmla="*/ 3474761 w 7908960"/>
              <a:gd name="connsiteY7" fmla="*/ 0 h 791766"/>
              <a:gd name="connsiteX8" fmla="*/ 4032574 w 7908960"/>
              <a:gd name="connsiteY8" fmla="*/ 0 h 791766"/>
              <a:gd name="connsiteX9" fmla="*/ 4434199 w 7908960"/>
              <a:gd name="connsiteY9" fmla="*/ 0 h 791766"/>
              <a:gd name="connsiteX10" fmla="*/ 5148198 w 7908960"/>
              <a:gd name="connsiteY10" fmla="*/ 0 h 791766"/>
              <a:gd name="connsiteX11" fmla="*/ 5784104 w 7908960"/>
              <a:gd name="connsiteY11" fmla="*/ 0 h 791766"/>
              <a:gd name="connsiteX12" fmla="*/ 6341917 w 7908960"/>
              <a:gd name="connsiteY12" fmla="*/ 0 h 791766"/>
              <a:gd name="connsiteX13" fmla="*/ 6821635 w 7908960"/>
              <a:gd name="connsiteY13" fmla="*/ 0 h 791766"/>
              <a:gd name="connsiteX14" fmla="*/ 7145166 w 7908960"/>
              <a:gd name="connsiteY14" fmla="*/ 0 h 791766"/>
              <a:gd name="connsiteX15" fmla="*/ 7859166 w 7908960"/>
              <a:gd name="connsiteY15" fmla="*/ 0 h 791766"/>
              <a:gd name="connsiteX16" fmla="*/ 7908960 w 7908960"/>
              <a:gd name="connsiteY16" fmla="*/ 49794 h 791766"/>
              <a:gd name="connsiteX17" fmla="*/ 7908960 w 7908960"/>
              <a:gd name="connsiteY17" fmla="*/ 395883 h 791766"/>
              <a:gd name="connsiteX18" fmla="*/ 7908960 w 7908960"/>
              <a:gd name="connsiteY18" fmla="*/ 741972 h 791766"/>
              <a:gd name="connsiteX19" fmla="*/ 7859166 w 7908960"/>
              <a:gd name="connsiteY19" fmla="*/ 791766 h 791766"/>
              <a:gd name="connsiteX20" fmla="*/ 7457541 w 7908960"/>
              <a:gd name="connsiteY20" fmla="*/ 791766 h 791766"/>
              <a:gd name="connsiteX21" fmla="*/ 7134010 w 7908960"/>
              <a:gd name="connsiteY21" fmla="*/ 791766 h 791766"/>
              <a:gd name="connsiteX22" fmla="*/ 6420010 w 7908960"/>
              <a:gd name="connsiteY22" fmla="*/ 791766 h 791766"/>
              <a:gd name="connsiteX23" fmla="*/ 5706011 w 7908960"/>
              <a:gd name="connsiteY23" fmla="*/ 791766 h 791766"/>
              <a:gd name="connsiteX24" fmla="*/ 4992011 w 7908960"/>
              <a:gd name="connsiteY24" fmla="*/ 791766 h 791766"/>
              <a:gd name="connsiteX25" fmla="*/ 4356105 w 7908960"/>
              <a:gd name="connsiteY25" fmla="*/ 791766 h 791766"/>
              <a:gd name="connsiteX26" fmla="*/ 4032574 w 7908960"/>
              <a:gd name="connsiteY26" fmla="*/ 791766 h 791766"/>
              <a:gd name="connsiteX27" fmla="*/ 3396668 w 7908960"/>
              <a:gd name="connsiteY27" fmla="*/ 791766 h 791766"/>
              <a:gd name="connsiteX28" fmla="*/ 2838855 w 7908960"/>
              <a:gd name="connsiteY28" fmla="*/ 791766 h 791766"/>
              <a:gd name="connsiteX29" fmla="*/ 2124856 w 7908960"/>
              <a:gd name="connsiteY29" fmla="*/ 791766 h 791766"/>
              <a:gd name="connsiteX30" fmla="*/ 1410856 w 7908960"/>
              <a:gd name="connsiteY30" fmla="*/ 791766 h 791766"/>
              <a:gd name="connsiteX31" fmla="*/ 1009231 w 7908960"/>
              <a:gd name="connsiteY31" fmla="*/ 791766 h 791766"/>
              <a:gd name="connsiteX32" fmla="*/ 607606 w 7908960"/>
              <a:gd name="connsiteY32" fmla="*/ 791766 h 791766"/>
              <a:gd name="connsiteX33" fmla="*/ 49794 w 7908960"/>
              <a:gd name="connsiteY33" fmla="*/ 791766 h 791766"/>
              <a:gd name="connsiteX34" fmla="*/ 0 w 7908960"/>
              <a:gd name="connsiteY34" fmla="*/ 741972 h 791766"/>
              <a:gd name="connsiteX35" fmla="*/ 0 w 7908960"/>
              <a:gd name="connsiteY35" fmla="*/ 382039 h 791766"/>
              <a:gd name="connsiteX36" fmla="*/ 0 w 7908960"/>
              <a:gd name="connsiteY36" fmla="*/ 49794 h 791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7908960" h="791766" fill="none" extrusionOk="0">
                <a:moveTo>
                  <a:pt x="0" y="49794"/>
                </a:moveTo>
                <a:cubicBezTo>
                  <a:pt x="1927" y="22931"/>
                  <a:pt x="23110" y="-1947"/>
                  <a:pt x="49794" y="0"/>
                </a:cubicBezTo>
                <a:cubicBezTo>
                  <a:pt x="241243" y="-58274"/>
                  <a:pt x="428880" y="47269"/>
                  <a:pt x="685700" y="0"/>
                </a:cubicBezTo>
                <a:cubicBezTo>
                  <a:pt x="942520" y="-47269"/>
                  <a:pt x="1139226" y="8891"/>
                  <a:pt x="1321606" y="0"/>
                </a:cubicBezTo>
                <a:cubicBezTo>
                  <a:pt x="1503986" y="-8891"/>
                  <a:pt x="1814918" y="12556"/>
                  <a:pt x="1957512" y="0"/>
                </a:cubicBezTo>
                <a:cubicBezTo>
                  <a:pt x="2100106" y="-12556"/>
                  <a:pt x="2304908" y="16935"/>
                  <a:pt x="2437231" y="0"/>
                </a:cubicBezTo>
                <a:cubicBezTo>
                  <a:pt x="2569554" y="-16935"/>
                  <a:pt x="2717431" y="7204"/>
                  <a:pt x="2995043" y="0"/>
                </a:cubicBezTo>
                <a:cubicBezTo>
                  <a:pt x="3272655" y="-7204"/>
                  <a:pt x="3375688" y="6425"/>
                  <a:pt x="3474761" y="0"/>
                </a:cubicBezTo>
                <a:cubicBezTo>
                  <a:pt x="3573834" y="-6425"/>
                  <a:pt x="3875137" y="23613"/>
                  <a:pt x="4032574" y="0"/>
                </a:cubicBezTo>
                <a:cubicBezTo>
                  <a:pt x="4190011" y="-23613"/>
                  <a:pt x="4290499" y="35170"/>
                  <a:pt x="4434199" y="0"/>
                </a:cubicBezTo>
                <a:cubicBezTo>
                  <a:pt x="4577900" y="-35170"/>
                  <a:pt x="4902382" y="5451"/>
                  <a:pt x="5148198" y="0"/>
                </a:cubicBezTo>
                <a:cubicBezTo>
                  <a:pt x="5394014" y="-5451"/>
                  <a:pt x="5534812" y="36146"/>
                  <a:pt x="5784104" y="0"/>
                </a:cubicBezTo>
                <a:cubicBezTo>
                  <a:pt x="6033396" y="-36146"/>
                  <a:pt x="6173042" y="50022"/>
                  <a:pt x="6341917" y="0"/>
                </a:cubicBezTo>
                <a:cubicBezTo>
                  <a:pt x="6510792" y="-50022"/>
                  <a:pt x="6705003" y="47076"/>
                  <a:pt x="6821635" y="0"/>
                </a:cubicBezTo>
                <a:cubicBezTo>
                  <a:pt x="6938267" y="-47076"/>
                  <a:pt x="7034472" y="32706"/>
                  <a:pt x="7145166" y="0"/>
                </a:cubicBezTo>
                <a:cubicBezTo>
                  <a:pt x="7255860" y="-32706"/>
                  <a:pt x="7670149" y="78789"/>
                  <a:pt x="7859166" y="0"/>
                </a:cubicBezTo>
                <a:cubicBezTo>
                  <a:pt x="7888628" y="6678"/>
                  <a:pt x="7915099" y="26757"/>
                  <a:pt x="7908960" y="49794"/>
                </a:cubicBezTo>
                <a:cubicBezTo>
                  <a:pt x="7924331" y="182779"/>
                  <a:pt x="7885828" y="313600"/>
                  <a:pt x="7908960" y="395883"/>
                </a:cubicBezTo>
                <a:cubicBezTo>
                  <a:pt x="7932092" y="478166"/>
                  <a:pt x="7888481" y="630230"/>
                  <a:pt x="7908960" y="741972"/>
                </a:cubicBezTo>
                <a:cubicBezTo>
                  <a:pt x="7908100" y="771595"/>
                  <a:pt x="7886770" y="790206"/>
                  <a:pt x="7859166" y="791766"/>
                </a:cubicBezTo>
                <a:cubicBezTo>
                  <a:pt x="7726529" y="799605"/>
                  <a:pt x="7615364" y="749359"/>
                  <a:pt x="7457541" y="791766"/>
                </a:cubicBezTo>
                <a:cubicBezTo>
                  <a:pt x="7299718" y="834173"/>
                  <a:pt x="7240840" y="759646"/>
                  <a:pt x="7134010" y="791766"/>
                </a:cubicBezTo>
                <a:cubicBezTo>
                  <a:pt x="7027180" y="823886"/>
                  <a:pt x="6722583" y="712047"/>
                  <a:pt x="6420010" y="791766"/>
                </a:cubicBezTo>
                <a:cubicBezTo>
                  <a:pt x="6117437" y="871485"/>
                  <a:pt x="5891803" y="724528"/>
                  <a:pt x="5706011" y="791766"/>
                </a:cubicBezTo>
                <a:cubicBezTo>
                  <a:pt x="5520219" y="859004"/>
                  <a:pt x="5180015" y="777622"/>
                  <a:pt x="4992011" y="791766"/>
                </a:cubicBezTo>
                <a:cubicBezTo>
                  <a:pt x="4804007" y="805910"/>
                  <a:pt x="4543962" y="735924"/>
                  <a:pt x="4356105" y="791766"/>
                </a:cubicBezTo>
                <a:cubicBezTo>
                  <a:pt x="4168248" y="847608"/>
                  <a:pt x="4188252" y="767050"/>
                  <a:pt x="4032574" y="791766"/>
                </a:cubicBezTo>
                <a:cubicBezTo>
                  <a:pt x="3876896" y="816482"/>
                  <a:pt x="3711387" y="776224"/>
                  <a:pt x="3396668" y="791766"/>
                </a:cubicBezTo>
                <a:cubicBezTo>
                  <a:pt x="3081949" y="807308"/>
                  <a:pt x="3043375" y="784325"/>
                  <a:pt x="2838855" y="791766"/>
                </a:cubicBezTo>
                <a:cubicBezTo>
                  <a:pt x="2634335" y="799207"/>
                  <a:pt x="2456322" y="762186"/>
                  <a:pt x="2124856" y="791766"/>
                </a:cubicBezTo>
                <a:cubicBezTo>
                  <a:pt x="1793390" y="821346"/>
                  <a:pt x="1651287" y="731144"/>
                  <a:pt x="1410856" y="791766"/>
                </a:cubicBezTo>
                <a:cubicBezTo>
                  <a:pt x="1170425" y="852388"/>
                  <a:pt x="1172632" y="744718"/>
                  <a:pt x="1009231" y="791766"/>
                </a:cubicBezTo>
                <a:cubicBezTo>
                  <a:pt x="845830" y="838814"/>
                  <a:pt x="734504" y="746810"/>
                  <a:pt x="607606" y="791766"/>
                </a:cubicBezTo>
                <a:cubicBezTo>
                  <a:pt x="480709" y="836722"/>
                  <a:pt x="175847" y="744956"/>
                  <a:pt x="49794" y="791766"/>
                </a:cubicBezTo>
                <a:cubicBezTo>
                  <a:pt x="20432" y="791527"/>
                  <a:pt x="-1776" y="770240"/>
                  <a:pt x="0" y="741972"/>
                </a:cubicBezTo>
                <a:cubicBezTo>
                  <a:pt x="-40317" y="596560"/>
                  <a:pt x="24402" y="530216"/>
                  <a:pt x="0" y="382039"/>
                </a:cubicBezTo>
                <a:cubicBezTo>
                  <a:pt x="-24402" y="233862"/>
                  <a:pt x="15211" y="144782"/>
                  <a:pt x="0" y="49794"/>
                </a:cubicBezTo>
                <a:close/>
              </a:path>
              <a:path w="7908960" h="791766" stroke="0" extrusionOk="0">
                <a:moveTo>
                  <a:pt x="0" y="49794"/>
                </a:moveTo>
                <a:cubicBezTo>
                  <a:pt x="3884" y="25342"/>
                  <a:pt x="17815" y="-3297"/>
                  <a:pt x="49794" y="0"/>
                </a:cubicBezTo>
                <a:cubicBezTo>
                  <a:pt x="259701" y="-72247"/>
                  <a:pt x="564939" y="75596"/>
                  <a:pt x="763794" y="0"/>
                </a:cubicBezTo>
                <a:cubicBezTo>
                  <a:pt x="962649" y="-75596"/>
                  <a:pt x="1181707" y="59128"/>
                  <a:pt x="1477793" y="0"/>
                </a:cubicBezTo>
                <a:cubicBezTo>
                  <a:pt x="1773879" y="-59128"/>
                  <a:pt x="1849151" y="7873"/>
                  <a:pt x="2035606" y="0"/>
                </a:cubicBezTo>
                <a:cubicBezTo>
                  <a:pt x="2222061" y="-7873"/>
                  <a:pt x="2348308" y="34426"/>
                  <a:pt x="2437231" y="0"/>
                </a:cubicBezTo>
                <a:cubicBezTo>
                  <a:pt x="2526155" y="-34426"/>
                  <a:pt x="2675436" y="10915"/>
                  <a:pt x="2838855" y="0"/>
                </a:cubicBezTo>
                <a:cubicBezTo>
                  <a:pt x="3002274" y="-10915"/>
                  <a:pt x="3219836" y="19232"/>
                  <a:pt x="3396668" y="0"/>
                </a:cubicBezTo>
                <a:cubicBezTo>
                  <a:pt x="3573500" y="-19232"/>
                  <a:pt x="3792337" y="15606"/>
                  <a:pt x="4032574" y="0"/>
                </a:cubicBezTo>
                <a:cubicBezTo>
                  <a:pt x="4272811" y="-15606"/>
                  <a:pt x="4324911" y="22867"/>
                  <a:pt x="4590386" y="0"/>
                </a:cubicBezTo>
                <a:cubicBezTo>
                  <a:pt x="4855861" y="-22867"/>
                  <a:pt x="4969308" y="25006"/>
                  <a:pt x="5226292" y="0"/>
                </a:cubicBezTo>
                <a:cubicBezTo>
                  <a:pt x="5483276" y="-25006"/>
                  <a:pt x="5666960" y="49603"/>
                  <a:pt x="5862198" y="0"/>
                </a:cubicBezTo>
                <a:cubicBezTo>
                  <a:pt x="6057436" y="-49603"/>
                  <a:pt x="6166671" y="1755"/>
                  <a:pt x="6341917" y="0"/>
                </a:cubicBezTo>
                <a:cubicBezTo>
                  <a:pt x="6517163" y="-1755"/>
                  <a:pt x="6734773" y="25236"/>
                  <a:pt x="7055916" y="0"/>
                </a:cubicBezTo>
                <a:cubicBezTo>
                  <a:pt x="7377059" y="-25236"/>
                  <a:pt x="7631492" y="41639"/>
                  <a:pt x="7859166" y="0"/>
                </a:cubicBezTo>
                <a:cubicBezTo>
                  <a:pt x="7890016" y="1353"/>
                  <a:pt x="7915459" y="24110"/>
                  <a:pt x="7908960" y="49794"/>
                </a:cubicBezTo>
                <a:cubicBezTo>
                  <a:pt x="7922719" y="181528"/>
                  <a:pt x="7879066" y="319270"/>
                  <a:pt x="7908960" y="395883"/>
                </a:cubicBezTo>
                <a:cubicBezTo>
                  <a:pt x="7938854" y="472496"/>
                  <a:pt x="7875816" y="616619"/>
                  <a:pt x="7908960" y="741972"/>
                </a:cubicBezTo>
                <a:cubicBezTo>
                  <a:pt x="7902123" y="767843"/>
                  <a:pt x="7892005" y="796687"/>
                  <a:pt x="7859166" y="791766"/>
                </a:cubicBezTo>
                <a:cubicBezTo>
                  <a:pt x="7657433" y="837472"/>
                  <a:pt x="7481586" y="773051"/>
                  <a:pt x="7223260" y="791766"/>
                </a:cubicBezTo>
                <a:cubicBezTo>
                  <a:pt x="6964934" y="810481"/>
                  <a:pt x="6655043" y="768309"/>
                  <a:pt x="6509260" y="791766"/>
                </a:cubicBezTo>
                <a:cubicBezTo>
                  <a:pt x="6363477" y="815223"/>
                  <a:pt x="6194081" y="746744"/>
                  <a:pt x="6107635" y="791766"/>
                </a:cubicBezTo>
                <a:cubicBezTo>
                  <a:pt x="6021189" y="836788"/>
                  <a:pt x="5857972" y="757756"/>
                  <a:pt x="5784104" y="791766"/>
                </a:cubicBezTo>
                <a:cubicBezTo>
                  <a:pt x="5710236" y="825776"/>
                  <a:pt x="5530147" y="780259"/>
                  <a:pt x="5382479" y="791766"/>
                </a:cubicBezTo>
                <a:cubicBezTo>
                  <a:pt x="5234812" y="803273"/>
                  <a:pt x="5150571" y="754489"/>
                  <a:pt x="5058948" y="791766"/>
                </a:cubicBezTo>
                <a:cubicBezTo>
                  <a:pt x="4967325" y="829043"/>
                  <a:pt x="4650754" y="767006"/>
                  <a:pt x="4501136" y="791766"/>
                </a:cubicBezTo>
                <a:cubicBezTo>
                  <a:pt x="4351518" y="816526"/>
                  <a:pt x="4275534" y="767990"/>
                  <a:pt x="4099511" y="791766"/>
                </a:cubicBezTo>
                <a:cubicBezTo>
                  <a:pt x="3923489" y="815542"/>
                  <a:pt x="3884830" y="787970"/>
                  <a:pt x="3697886" y="791766"/>
                </a:cubicBezTo>
                <a:cubicBezTo>
                  <a:pt x="3510943" y="795562"/>
                  <a:pt x="3490149" y="759235"/>
                  <a:pt x="3374355" y="791766"/>
                </a:cubicBezTo>
                <a:cubicBezTo>
                  <a:pt x="3258561" y="824297"/>
                  <a:pt x="3123646" y="742919"/>
                  <a:pt x="2894637" y="791766"/>
                </a:cubicBezTo>
                <a:cubicBezTo>
                  <a:pt x="2665628" y="840613"/>
                  <a:pt x="2513249" y="769561"/>
                  <a:pt x="2414918" y="791766"/>
                </a:cubicBezTo>
                <a:cubicBezTo>
                  <a:pt x="2316587" y="813971"/>
                  <a:pt x="1975358" y="729712"/>
                  <a:pt x="1700918" y="791766"/>
                </a:cubicBezTo>
                <a:cubicBezTo>
                  <a:pt x="1426478" y="853820"/>
                  <a:pt x="1343649" y="762137"/>
                  <a:pt x="1221200" y="791766"/>
                </a:cubicBezTo>
                <a:cubicBezTo>
                  <a:pt x="1098751" y="821395"/>
                  <a:pt x="727321" y="730446"/>
                  <a:pt x="585294" y="791766"/>
                </a:cubicBezTo>
                <a:cubicBezTo>
                  <a:pt x="443267" y="853086"/>
                  <a:pt x="172124" y="751835"/>
                  <a:pt x="49794" y="791766"/>
                </a:cubicBezTo>
                <a:cubicBezTo>
                  <a:pt x="16232" y="788647"/>
                  <a:pt x="-1948" y="769505"/>
                  <a:pt x="0" y="741972"/>
                </a:cubicBezTo>
                <a:cubicBezTo>
                  <a:pt x="-27476" y="631398"/>
                  <a:pt x="22737" y="555069"/>
                  <a:pt x="0" y="382039"/>
                </a:cubicBezTo>
                <a:cubicBezTo>
                  <a:pt x="-22737" y="209009"/>
                  <a:pt x="20484" y="176830"/>
                  <a:pt x="0" y="49794"/>
                </a:cubicBezTo>
                <a:close/>
              </a:path>
            </a:pathLst>
          </a:custGeom>
          <a:solidFill>
            <a:schemeClr val="bg1">
              <a:alpha val="92000"/>
            </a:schemeClr>
          </a:solidFill>
          <a:ln w="38100">
            <a:solidFill>
              <a:srgbClr val="15C6D9"/>
            </a:solidFill>
            <a:extLst>
              <a:ext uri="{C807C97D-BFC1-408E-A445-0C87EB9F89A2}">
                <ask:lineSketchStyleProps xmlns:ask="http://schemas.microsoft.com/office/drawing/2018/sketchyshapes" sd="3976969051">
                  <a:prstGeom prst="roundRect">
                    <a:avLst>
                      <a:gd name="adj" fmla="val 6289"/>
                    </a:avLst>
                  </a:prstGeom>
                  <ask:type>
                    <ask:lineSketchScribble/>
                  </ask:type>
                </ask:lineSketchStyleProps>
              </a:ext>
            </a:extLst>
          </a:ln>
        </p:spPr>
        <p:txBody>
          <a:bodyPr wrap="none" rtlCol="0">
            <a:spAutoFit/>
          </a:bodyPr>
          <a:lstStyle/>
          <a:p>
            <a:pPr>
              <a:spcBef>
                <a:spcPct val="50000"/>
              </a:spcBef>
              <a:buFontTx/>
              <a:buNone/>
            </a:pPr>
            <a:r>
              <a:rPr lang="en-US" altLang="en-US" sz="4400" b="1">
                <a:solidFill>
                  <a:srgbClr val="002060"/>
                </a:solidFill>
                <a:latin typeface="Times New Roman" panose="02020603050405020304" pitchFamily="18" charset="0"/>
                <a:cs typeface="Times New Roman" panose="02020603050405020304" pitchFamily="18" charset="0"/>
              </a:rPr>
              <a:t>2. Tìm các từ chỉ </a:t>
            </a:r>
            <a:r>
              <a:rPr lang="en-US" altLang="en-US" sz="4400" b="1">
                <a:solidFill>
                  <a:srgbClr val="FF0000"/>
                </a:solidFill>
                <a:latin typeface="Times New Roman" panose="02020603050405020304" pitchFamily="18" charset="0"/>
                <a:cs typeface="Times New Roman" panose="02020603050405020304" pitchFamily="18" charset="0"/>
              </a:rPr>
              <a:t>trạng thái </a:t>
            </a:r>
            <a:r>
              <a:rPr lang="en-US" altLang="en-US" sz="4400" b="1">
                <a:solidFill>
                  <a:srgbClr val="002060"/>
                </a:solidFill>
                <a:latin typeface="Times New Roman" panose="02020603050405020304" pitchFamily="18" charset="0"/>
                <a:cs typeface="Times New Roman" panose="02020603050405020304" pitchFamily="18" charset="0"/>
              </a:rPr>
              <a:t>của:</a:t>
            </a:r>
          </a:p>
        </p:txBody>
      </p:sp>
      <p:pic>
        <p:nvPicPr>
          <p:cNvPr id="12" name="图片 19">
            <a:extLst>
              <a:ext uri="{FF2B5EF4-FFF2-40B4-BE49-F238E27FC236}">
                <a16:creationId xmlns:a16="http://schemas.microsoft.com/office/drawing/2014/main" id="{69321896-D951-4C97-907E-AA1E23FC369C}"/>
              </a:ext>
            </a:extLst>
          </p:cNvPr>
          <p:cNvPicPr>
            <a:picLocks noChangeAspect="1"/>
          </p:cNvPicPr>
          <p:nvPr/>
        </p:nvPicPr>
        <p:blipFill rotWithShape="1">
          <a:blip r:embed="rId3">
            <a:extLst>
              <a:ext uri="{28A0092B-C50C-407E-A947-70E740481C1C}">
                <a14:useLocalDpi xmlns:a14="http://schemas.microsoft.com/office/drawing/2010/main" val="0"/>
              </a:ext>
            </a:extLst>
          </a:blip>
          <a:srcRect l="-1" t="54202" r="70629" b="38636"/>
          <a:stretch>
            <a:fillRect/>
          </a:stretch>
        </p:blipFill>
        <p:spPr>
          <a:xfrm>
            <a:off x="10265619" y="4174880"/>
            <a:ext cx="2217002" cy="1170559"/>
          </a:xfrm>
          <a:prstGeom prst="rect">
            <a:avLst/>
          </a:prstGeom>
        </p:spPr>
      </p:pic>
      <p:pic>
        <p:nvPicPr>
          <p:cNvPr id="13" name="图片 20">
            <a:extLst>
              <a:ext uri="{FF2B5EF4-FFF2-40B4-BE49-F238E27FC236}">
                <a16:creationId xmlns:a16="http://schemas.microsoft.com/office/drawing/2014/main" id="{A816FBCB-D030-4CA7-BDA1-4E7EB0ECBCB6}"/>
              </a:ext>
            </a:extLst>
          </p:cNvPr>
          <p:cNvPicPr>
            <a:picLocks noChangeAspect="1"/>
          </p:cNvPicPr>
          <p:nvPr/>
        </p:nvPicPr>
        <p:blipFill rotWithShape="1">
          <a:blip r:embed="rId3">
            <a:extLst>
              <a:ext uri="{28A0092B-C50C-407E-A947-70E740481C1C}">
                <a14:useLocalDpi xmlns:a14="http://schemas.microsoft.com/office/drawing/2010/main" val="0"/>
              </a:ext>
            </a:extLst>
          </a:blip>
          <a:srcRect l="-1" t="54202" r="70629" b="38636"/>
          <a:stretch>
            <a:fillRect/>
          </a:stretch>
        </p:blipFill>
        <p:spPr>
          <a:xfrm>
            <a:off x="10348792" y="-501854"/>
            <a:ext cx="2660684" cy="1404819"/>
          </a:xfrm>
          <a:prstGeom prst="rect">
            <a:avLst/>
          </a:prstGeom>
        </p:spPr>
      </p:pic>
      <p:pic>
        <p:nvPicPr>
          <p:cNvPr id="14" name="图片 19">
            <a:extLst>
              <a:ext uri="{FF2B5EF4-FFF2-40B4-BE49-F238E27FC236}">
                <a16:creationId xmlns:a16="http://schemas.microsoft.com/office/drawing/2014/main" id="{DA80AFE6-7FFE-4BDA-93AC-E765C7199877}"/>
              </a:ext>
            </a:extLst>
          </p:cNvPr>
          <p:cNvPicPr>
            <a:picLocks noChangeAspect="1"/>
          </p:cNvPicPr>
          <p:nvPr/>
        </p:nvPicPr>
        <p:blipFill rotWithShape="1">
          <a:blip r:embed="rId3">
            <a:extLst>
              <a:ext uri="{28A0092B-C50C-407E-A947-70E740481C1C}">
                <a14:useLocalDpi xmlns:a14="http://schemas.microsoft.com/office/drawing/2010/main" val="0"/>
              </a:ext>
            </a:extLst>
          </a:blip>
          <a:srcRect l="-1" t="54202" r="70629" b="38636"/>
          <a:stretch>
            <a:fillRect/>
          </a:stretch>
        </p:blipFill>
        <p:spPr>
          <a:xfrm>
            <a:off x="-172206" y="4760159"/>
            <a:ext cx="3439933" cy="1816257"/>
          </a:xfrm>
          <a:prstGeom prst="rect">
            <a:avLst/>
          </a:prstGeom>
        </p:spPr>
      </p:pic>
      <p:sp>
        <p:nvSpPr>
          <p:cNvPr id="11" name="Line 6">
            <a:extLst>
              <a:ext uri="{FF2B5EF4-FFF2-40B4-BE49-F238E27FC236}">
                <a16:creationId xmlns:a16="http://schemas.microsoft.com/office/drawing/2014/main" id="{4D3E91A1-AC8E-4669-8E9B-30C051596060}"/>
              </a:ext>
            </a:extLst>
          </p:cNvPr>
          <p:cNvSpPr>
            <a:spLocks noChangeShapeType="1"/>
          </p:cNvSpPr>
          <p:nvPr/>
        </p:nvSpPr>
        <p:spPr bwMode="auto">
          <a:xfrm>
            <a:off x="2443704" y="2649486"/>
            <a:ext cx="838200" cy="0"/>
          </a:xfrm>
          <a:prstGeom prst="line">
            <a:avLst/>
          </a:prstGeom>
          <a:noFill/>
          <a:ln w="57150">
            <a:solidFill>
              <a:srgbClr val="FF6178"/>
            </a:solidFill>
            <a:round/>
          </a:ln>
        </p:spPr>
        <p:txBody>
          <a:bodyPr/>
          <a:lstStyle>
            <a:defPPr>
              <a:defRPr lang="en-US"/>
            </a:defPPr>
            <a:lvl1pPr algn="l" rtl="0" fontAlgn="base">
              <a:spcBef>
                <a:spcPct val="20000"/>
              </a:spcBef>
              <a:spcAft>
                <a:spcPct val="0"/>
              </a:spcAft>
              <a:buClr>
                <a:schemeClr val="accent1"/>
              </a:buClr>
              <a:buFont typeface="Wingdings" panose="05000000000000000000" pitchFamily="2" charset="2"/>
              <a:defRPr sz="3200" kern="1200">
                <a:solidFill>
                  <a:schemeClr val="tx1"/>
                </a:solidFill>
                <a:latin typeface="Arial" panose="020B0604020202020204" pitchFamily="34" charset="0"/>
                <a:ea typeface="+mn-ea"/>
                <a:cs typeface="+mn-cs"/>
              </a:defRPr>
            </a:lvl1pPr>
            <a:lvl2pPr marL="457200" algn="l" rtl="0" fontAlgn="base">
              <a:spcBef>
                <a:spcPct val="20000"/>
              </a:spcBef>
              <a:spcAft>
                <a:spcPct val="0"/>
              </a:spcAft>
              <a:buClr>
                <a:schemeClr val="accent1"/>
              </a:buClr>
              <a:buFont typeface="Wingdings" panose="05000000000000000000" pitchFamily="2" charset="2"/>
              <a:defRPr sz="3200" kern="1200">
                <a:solidFill>
                  <a:schemeClr val="tx1"/>
                </a:solidFill>
                <a:latin typeface="Arial" panose="020B0604020202020204" pitchFamily="34" charset="0"/>
                <a:ea typeface="+mn-ea"/>
                <a:cs typeface="+mn-cs"/>
              </a:defRPr>
            </a:lvl2pPr>
            <a:lvl3pPr marL="914400" algn="l" rtl="0" fontAlgn="base">
              <a:spcBef>
                <a:spcPct val="20000"/>
              </a:spcBef>
              <a:spcAft>
                <a:spcPct val="0"/>
              </a:spcAft>
              <a:buClr>
                <a:schemeClr val="accent1"/>
              </a:buClr>
              <a:buFont typeface="Wingdings" panose="05000000000000000000" pitchFamily="2" charset="2"/>
              <a:defRPr sz="3200" kern="1200">
                <a:solidFill>
                  <a:schemeClr val="tx1"/>
                </a:solidFill>
                <a:latin typeface="Arial" panose="020B0604020202020204" pitchFamily="34" charset="0"/>
                <a:ea typeface="+mn-ea"/>
                <a:cs typeface="+mn-cs"/>
              </a:defRPr>
            </a:lvl3pPr>
            <a:lvl4pPr marL="1371600" algn="l" rtl="0" fontAlgn="base">
              <a:spcBef>
                <a:spcPct val="20000"/>
              </a:spcBef>
              <a:spcAft>
                <a:spcPct val="0"/>
              </a:spcAft>
              <a:buClr>
                <a:schemeClr val="accent1"/>
              </a:buClr>
              <a:buFont typeface="Wingdings" panose="05000000000000000000" pitchFamily="2" charset="2"/>
              <a:defRPr sz="3200" kern="1200">
                <a:solidFill>
                  <a:schemeClr val="tx1"/>
                </a:solidFill>
                <a:latin typeface="Arial" panose="020B0604020202020204" pitchFamily="34" charset="0"/>
                <a:ea typeface="+mn-ea"/>
                <a:cs typeface="+mn-cs"/>
              </a:defRPr>
            </a:lvl4pPr>
            <a:lvl5pPr marL="1828800" algn="l" rtl="0" fontAlgn="base">
              <a:spcBef>
                <a:spcPct val="20000"/>
              </a:spcBef>
              <a:spcAft>
                <a:spcPct val="0"/>
              </a:spcAft>
              <a:buClr>
                <a:schemeClr val="accent1"/>
              </a:buClr>
              <a:buFont typeface="Wingdings" panose="05000000000000000000" pitchFamily="2" charset="2"/>
              <a:defRPr sz="3200" kern="1200">
                <a:solidFill>
                  <a:schemeClr val="tx1"/>
                </a:solidFill>
                <a:latin typeface="Arial" panose="020B0604020202020204" pitchFamily="34" charset="0"/>
                <a:ea typeface="+mn-ea"/>
                <a:cs typeface="+mn-cs"/>
              </a:defRPr>
            </a:lvl5pPr>
            <a:lvl6pPr marL="2286000" algn="l" defTabSz="914400" rtl="0" eaLnBrk="1" latinLnBrk="0" hangingPunct="1">
              <a:defRPr sz="3200" kern="1200">
                <a:solidFill>
                  <a:schemeClr val="tx1"/>
                </a:solidFill>
                <a:latin typeface="Arial" panose="020B0604020202020204" pitchFamily="34" charset="0"/>
                <a:ea typeface="+mn-ea"/>
                <a:cs typeface="+mn-cs"/>
              </a:defRPr>
            </a:lvl6pPr>
            <a:lvl7pPr marL="2743200" algn="l" defTabSz="914400" rtl="0" eaLnBrk="1" latinLnBrk="0" hangingPunct="1">
              <a:defRPr sz="3200" kern="1200">
                <a:solidFill>
                  <a:schemeClr val="tx1"/>
                </a:solidFill>
                <a:latin typeface="Arial" panose="020B0604020202020204" pitchFamily="34" charset="0"/>
                <a:ea typeface="+mn-ea"/>
                <a:cs typeface="+mn-cs"/>
              </a:defRPr>
            </a:lvl7pPr>
            <a:lvl8pPr marL="3200400" algn="l" defTabSz="914400" rtl="0" eaLnBrk="1" latinLnBrk="0" hangingPunct="1">
              <a:defRPr sz="3200" kern="1200">
                <a:solidFill>
                  <a:schemeClr val="tx1"/>
                </a:solidFill>
                <a:latin typeface="Arial" panose="020B0604020202020204" pitchFamily="34" charset="0"/>
                <a:ea typeface="+mn-ea"/>
                <a:cs typeface="+mn-cs"/>
              </a:defRPr>
            </a:lvl8pPr>
            <a:lvl9pPr marL="3657600" algn="l" defTabSz="914400" rtl="0" eaLnBrk="1" latinLnBrk="0" hangingPunct="1">
              <a:defRPr sz="3200" kern="1200">
                <a:solidFill>
                  <a:schemeClr val="tx1"/>
                </a:solidFill>
                <a:latin typeface="Arial" panose="020B0604020202020204" pitchFamily="34" charset="0"/>
                <a:ea typeface="+mn-ea"/>
                <a:cs typeface="+mn-cs"/>
              </a:defRPr>
            </a:lvl9pPr>
          </a:lstStyle>
          <a:p>
            <a:endParaRPr lang="en-US" b="1">
              <a:latin typeface="Times New Roman" panose="02020603050405020304" pitchFamily="18" charset="0"/>
              <a:cs typeface="Times New Roman" panose="02020603050405020304" pitchFamily="18" charset="0"/>
            </a:endParaRPr>
          </a:p>
        </p:txBody>
      </p:sp>
      <p:sp>
        <p:nvSpPr>
          <p:cNvPr id="15" name="Line 7">
            <a:extLst>
              <a:ext uri="{FF2B5EF4-FFF2-40B4-BE49-F238E27FC236}">
                <a16:creationId xmlns:a16="http://schemas.microsoft.com/office/drawing/2014/main" id="{E087AC2B-2D8B-4BD4-835B-1E1D7ACC2EDF}"/>
              </a:ext>
            </a:extLst>
          </p:cNvPr>
          <p:cNvSpPr>
            <a:spLocks noChangeShapeType="1"/>
          </p:cNvSpPr>
          <p:nvPr/>
        </p:nvSpPr>
        <p:spPr bwMode="auto">
          <a:xfrm>
            <a:off x="4873910" y="2649486"/>
            <a:ext cx="838200" cy="0"/>
          </a:xfrm>
          <a:prstGeom prst="line">
            <a:avLst/>
          </a:prstGeom>
          <a:noFill/>
          <a:ln w="57150">
            <a:solidFill>
              <a:srgbClr val="FF6178"/>
            </a:solidFill>
            <a:round/>
          </a:ln>
        </p:spPr>
        <p:txBody>
          <a:bodyPr/>
          <a:lstStyle>
            <a:defPPr>
              <a:defRPr lang="en-US"/>
            </a:defPPr>
            <a:lvl1pPr algn="l" rtl="0" fontAlgn="base">
              <a:spcBef>
                <a:spcPct val="20000"/>
              </a:spcBef>
              <a:spcAft>
                <a:spcPct val="0"/>
              </a:spcAft>
              <a:buClr>
                <a:schemeClr val="accent1"/>
              </a:buClr>
              <a:buFont typeface="Wingdings" panose="05000000000000000000" pitchFamily="2" charset="2"/>
              <a:defRPr sz="3200" kern="1200">
                <a:solidFill>
                  <a:schemeClr val="tx1"/>
                </a:solidFill>
                <a:latin typeface="Arial" panose="020B0604020202020204" pitchFamily="34" charset="0"/>
                <a:ea typeface="+mn-ea"/>
                <a:cs typeface="+mn-cs"/>
              </a:defRPr>
            </a:lvl1pPr>
            <a:lvl2pPr marL="457200" algn="l" rtl="0" fontAlgn="base">
              <a:spcBef>
                <a:spcPct val="20000"/>
              </a:spcBef>
              <a:spcAft>
                <a:spcPct val="0"/>
              </a:spcAft>
              <a:buClr>
                <a:schemeClr val="accent1"/>
              </a:buClr>
              <a:buFont typeface="Wingdings" panose="05000000000000000000" pitchFamily="2" charset="2"/>
              <a:defRPr sz="3200" kern="1200">
                <a:solidFill>
                  <a:schemeClr val="tx1"/>
                </a:solidFill>
                <a:latin typeface="Arial" panose="020B0604020202020204" pitchFamily="34" charset="0"/>
                <a:ea typeface="+mn-ea"/>
                <a:cs typeface="+mn-cs"/>
              </a:defRPr>
            </a:lvl2pPr>
            <a:lvl3pPr marL="914400" algn="l" rtl="0" fontAlgn="base">
              <a:spcBef>
                <a:spcPct val="20000"/>
              </a:spcBef>
              <a:spcAft>
                <a:spcPct val="0"/>
              </a:spcAft>
              <a:buClr>
                <a:schemeClr val="accent1"/>
              </a:buClr>
              <a:buFont typeface="Wingdings" panose="05000000000000000000" pitchFamily="2" charset="2"/>
              <a:defRPr sz="3200" kern="1200">
                <a:solidFill>
                  <a:schemeClr val="tx1"/>
                </a:solidFill>
                <a:latin typeface="Arial" panose="020B0604020202020204" pitchFamily="34" charset="0"/>
                <a:ea typeface="+mn-ea"/>
                <a:cs typeface="+mn-cs"/>
              </a:defRPr>
            </a:lvl3pPr>
            <a:lvl4pPr marL="1371600" algn="l" rtl="0" fontAlgn="base">
              <a:spcBef>
                <a:spcPct val="20000"/>
              </a:spcBef>
              <a:spcAft>
                <a:spcPct val="0"/>
              </a:spcAft>
              <a:buClr>
                <a:schemeClr val="accent1"/>
              </a:buClr>
              <a:buFont typeface="Wingdings" panose="05000000000000000000" pitchFamily="2" charset="2"/>
              <a:defRPr sz="3200" kern="1200">
                <a:solidFill>
                  <a:schemeClr val="tx1"/>
                </a:solidFill>
                <a:latin typeface="Arial" panose="020B0604020202020204" pitchFamily="34" charset="0"/>
                <a:ea typeface="+mn-ea"/>
                <a:cs typeface="+mn-cs"/>
              </a:defRPr>
            </a:lvl4pPr>
            <a:lvl5pPr marL="1828800" algn="l" rtl="0" fontAlgn="base">
              <a:spcBef>
                <a:spcPct val="20000"/>
              </a:spcBef>
              <a:spcAft>
                <a:spcPct val="0"/>
              </a:spcAft>
              <a:buClr>
                <a:schemeClr val="accent1"/>
              </a:buClr>
              <a:buFont typeface="Wingdings" panose="05000000000000000000" pitchFamily="2" charset="2"/>
              <a:defRPr sz="3200" kern="1200">
                <a:solidFill>
                  <a:schemeClr val="tx1"/>
                </a:solidFill>
                <a:latin typeface="Arial" panose="020B0604020202020204" pitchFamily="34" charset="0"/>
                <a:ea typeface="+mn-ea"/>
                <a:cs typeface="+mn-cs"/>
              </a:defRPr>
            </a:lvl5pPr>
            <a:lvl6pPr marL="2286000" algn="l" defTabSz="914400" rtl="0" eaLnBrk="1" latinLnBrk="0" hangingPunct="1">
              <a:defRPr sz="3200" kern="1200">
                <a:solidFill>
                  <a:schemeClr val="tx1"/>
                </a:solidFill>
                <a:latin typeface="Arial" panose="020B0604020202020204" pitchFamily="34" charset="0"/>
                <a:ea typeface="+mn-ea"/>
                <a:cs typeface="+mn-cs"/>
              </a:defRPr>
            </a:lvl6pPr>
            <a:lvl7pPr marL="2743200" algn="l" defTabSz="914400" rtl="0" eaLnBrk="1" latinLnBrk="0" hangingPunct="1">
              <a:defRPr sz="3200" kern="1200">
                <a:solidFill>
                  <a:schemeClr val="tx1"/>
                </a:solidFill>
                <a:latin typeface="Arial" panose="020B0604020202020204" pitchFamily="34" charset="0"/>
                <a:ea typeface="+mn-ea"/>
                <a:cs typeface="+mn-cs"/>
              </a:defRPr>
            </a:lvl7pPr>
            <a:lvl8pPr marL="3200400" algn="l" defTabSz="914400" rtl="0" eaLnBrk="1" latinLnBrk="0" hangingPunct="1">
              <a:defRPr sz="3200" kern="1200">
                <a:solidFill>
                  <a:schemeClr val="tx1"/>
                </a:solidFill>
                <a:latin typeface="Arial" panose="020B0604020202020204" pitchFamily="34" charset="0"/>
                <a:ea typeface="+mn-ea"/>
                <a:cs typeface="+mn-cs"/>
              </a:defRPr>
            </a:lvl8pPr>
            <a:lvl9pPr marL="3657600" algn="l" defTabSz="914400" rtl="0" eaLnBrk="1" latinLnBrk="0" hangingPunct="1">
              <a:defRPr sz="3200" kern="1200">
                <a:solidFill>
                  <a:schemeClr val="tx1"/>
                </a:solidFill>
                <a:latin typeface="Arial" panose="020B0604020202020204" pitchFamily="34" charset="0"/>
                <a:ea typeface="+mn-ea"/>
                <a:cs typeface="+mn-cs"/>
              </a:defRPr>
            </a:lvl9pPr>
          </a:lstStyle>
          <a:p>
            <a:endParaRPr lang="en-US" b="1">
              <a:latin typeface="Times New Roman" panose="02020603050405020304" pitchFamily="18" charset="0"/>
              <a:cs typeface="Times New Roman" panose="02020603050405020304" pitchFamily="18" charset="0"/>
            </a:endParaRPr>
          </a:p>
        </p:txBody>
      </p:sp>
      <p:sp>
        <p:nvSpPr>
          <p:cNvPr id="17" name="Line 8">
            <a:extLst>
              <a:ext uri="{FF2B5EF4-FFF2-40B4-BE49-F238E27FC236}">
                <a16:creationId xmlns:a16="http://schemas.microsoft.com/office/drawing/2014/main" id="{97DAB99C-40CC-47A7-9434-27A78B39D135}"/>
              </a:ext>
            </a:extLst>
          </p:cNvPr>
          <p:cNvSpPr>
            <a:spLocks noChangeShapeType="1"/>
          </p:cNvSpPr>
          <p:nvPr/>
        </p:nvSpPr>
        <p:spPr bwMode="auto">
          <a:xfrm>
            <a:off x="8995342" y="3189002"/>
            <a:ext cx="838200" cy="0"/>
          </a:xfrm>
          <a:prstGeom prst="line">
            <a:avLst/>
          </a:prstGeom>
          <a:noFill/>
          <a:ln w="57150">
            <a:solidFill>
              <a:srgbClr val="FF6178"/>
            </a:solidFill>
            <a:round/>
          </a:ln>
        </p:spPr>
        <p:txBody>
          <a:bodyPr/>
          <a:lstStyle>
            <a:defPPr>
              <a:defRPr lang="en-US"/>
            </a:defPPr>
            <a:lvl1pPr algn="l" rtl="0" fontAlgn="base">
              <a:spcBef>
                <a:spcPct val="20000"/>
              </a:spcBef>
              <a:spcAft>
                <a:spcPct val="0"/>
              </a:spcAft>
              <a:buClr>
                <a:schemeClr val="accent1"/>
              </a:buClr>
              <a:buFont typeface="Wingdings" panose="05000000000000000000" pitchFamily="2" charset="2"/>
              <a:defRPr sz="3200" kern="1200">
                <a:solidFill>
                  <a:schemeClr val="tx1"/>
                </a:solidFill>
                <a:latin typeface="Arial" panose="020B0604020202020204" pitchFamily="34" charset="0"/>
                <a:ea typeface="+mn-ea"/>
                <a:cs typeface="+mn-cs"/>
              </a:defRPr>
            </a:lvl1pPr>
            <a:lvl2pPr marL="457200" algn="l" rtl="0" fontAlgn="base">
              <a:spcBef>
                <a:spcPct val="20000"/>
              </a:spcBef>
              <a:spcAft>
                <a:spcPct val="0"/>
              </a:spcAft>
              <a:buClr>
                <a:schemeClr val="accent1"/>
              </a:buClr>
              <a:buFont typeface="Wingdings" panose="05000000000000000000" pitchFamily="2" charset="2"/>
              <a:defRPr sz="3200" kern="1200">
                <a:solidFill>
                  <a:schemeClr val="tx1"/>
                </a:solidFill>
                <a:latin typeface="Arial" panose="020B0604020202020204" pitchFamily="34" charset="0"/>
                <a:ea typeface="+mn-ea"/>
                <a:cs typeface="+mn-cs"/>
              </a:defRPr>
            </a:lvl2pPr>
            <a:lvl3pPr marL="914400" algn="l" rtl="0" fontAlgn="base">
              <a:spcBef>
                <a:spcPct val="20000"/>
              </a:spcBef>
              <a:spcAft>
                <a:spcPct val="0"/>
              </a:spcAft>
              <a:buClr>
                <a:schemeClr val="accent1"/>
              </a:buClr>
              <a:buFont typeface="Wingdings" panose="05000000000000000000" pitchFamily="2" charset="2"/>
              <a:defRPr sz="3200" kern="1200">
                <a:solidFill>
                  <a:schemeClr val="tx1"/>
                </a:solidFill>
                <a:latin typeface="Arial" panose="020B0604020202020204" pitchFamily="34" charset="0"/>
                <a:ea typeface="+mn-ea"/>
                <a:cs typeface="+mn-cs"/>
              </a:defRPr>
            </a:lvl3pPr>
            <a:lvl4pPr marL="1371600" algn="l" rtl="0" fontAlgn="base">
              <a:spcBef>
                <a:spcPct val="20000"/>
              </a:spcBef>
              <a:spcAft>
                <a:spcPct val="0"/>
              </a:spcAft>
              <a:buClr>
                <a:schemeClr val="accent1"/>
              </a:buClr>
              <a:buFont typeface="Wingdings" panose="05000000000000000000" pitchFamily="2" charset="2"/>
              <a:defRPr sz="3200" kern="1200">
                <a:solidFill>
                  <a:schemeClr val="tx1"/>
                </a:solidFill>
                <a:latin typeface="Arial" panose="020B0604020202020204" pitchFamily="34" charset="0"/>
                <a:ea typeface="+mn-ea"/>
                <a:cs typeface="+mn-cs"/>
              </a:defRPr>
            </a:lvl4pPr>
            <a:lvl5pPr marL="1828800" algn="l" rtl="0" fontAlgn="base">
              <a:spcBef>
                <a:spcPct val="20000"/>
              </a:spcBef>
              <a:spcAft>
                <a:spcPct val="0"/>
              </a:spcAft>
              <a:buClr>
                <a:schemeClr val="accent1"/>
              </a:buClr>
              <a:buFont typeface="Wingdings" panose="05000000000000000000" pitchFamily="2" charset="2"/>
              <a:defRPr sz="3200" kern="1200">
                <a:solidFill>
                  <a:schemeClr val="tx1"/>
                </a:solidFill>
                <a:latin typeface="Arial" panose="020B0604020202020204" pitchFamily="34" charset="0"/>
                <a:ea typeface="+mn-ea"/>
                <a:cs typeface="+mn-cs"/>
              </a:defRPr>
            </a:lvl5pPr>
            <a:lvl6pPr marL="2286000" algn="l" defTabSz="914400" rtl="0" eaLnBrk="1" latinLnBrk="0" hangingPunct="1">
              <a:defRPr sz="3200" kern="1200">
                <a:solidFill>
                  <a:schemeClr val="tx1"/>
                </a:solidFill>
                <a:latin typeface="Arial" panose="020B0604020202020204" pitchFamily="34" charset="0"/>
                <a:ea typeface="+mn-ea"/>
                <a:cs typeface="+mn-cs"/>
              </a:defRPr>
            </a:lvl6pPr>
            <a:lvl7pPr marL="2743200" algn="l" defTabSz="914400" rtl="0" eaLnBrk="1" latinLnBrk="0" hangingPunct="1">
              <a:defRPr sz="3200" kern="1200">
                <a:solidFill>
                  <a:schemeClr val="tx1"/>
                </a:solidFill>
                <a:latin typeface="Arial" panose="020B0604020202020204" pitchFamily="34" charset="0"/>
                <a:ea typeface="+mn-ea"/>
                <a:cs typeface="+mn-cs"/>
              </a:defRPr>
            </a:lvl7pPr>
            <a:lvl8pPr marL="3200400" algn="l" defTabSz="914400" rtl="0" eaLnBrk="1" latinLnBrk="0" hangingPunct="1">
              <a:defRPr sz="3200" kern="1200">
                <a:solidFill>
                  <a:schemeClr val="tx1"/>
                </a:solidFill>
                <a:latin typeface="Arial" panose="020B0604020202020204" pitchFamily="34" charset="0"/>
                <a:ea typeface="+mn-ea"/>
                <a:cs typeface="+mn-cs"/>
              </a:defRPr>
            </a:lvl8pPr>
            <a:lvl9pPr marL="3657600" algn="l" defTabSz="914400" rtl="0" eaLnBrk="1" latinLnBrk="0" hangingPunct="1">
              <a:defRPr sz="3200" kern="1200">
                <a:solidFill>
                  <a:schemeClr val="tx1"/>
                </a:solidFill>
                <a:latin typeface="Arial" panose="020B0604020202020204" pitchFamily="34" charset="0"/>
                <a:ea typeface="+mn-ea"/>
                <a:cs typeface="+mn-cs"/>
              </a:defRPr>
            </a:lvl9pPr>
          </a:lstStyle>
          <a:p>
            <a:endParaRPr lang="en-US" b="1">
              <a:latin typeface="Times New Roman" panose="02020603050405020304" pitchFamily="18" charset="0"/>
              <a:cs typeface="Times New Roman" panose="02020603050405020304" pitchFamily="18" charset="0"/>
            </a:endParaRPr>
          </a:p>
        </p:txBody>
      </p:sp>
      <p:sp>
        <p:nvSpPr>
          <p:cNvPr id="18" name="Line 9">
            <a:extLst>
              <a:ext uri="{FF2B5EF4-FFF2-40B4-BE49-F238E27FC236}">
                <a16:creationId xmlns:a16="http://schemas.microsoft.com/office/drawing/2014/main" id="{4F8E58E7-CC6E-4A58-A807-B5585F6F52B8}"/>
              </a:ext>
            </a:extLst>
          </p:cNvPr>
          <p:cNvSpPr>
            <a:spLocks noChangeShapeType="1"/>
          </p:cNvSpPr>
          <p:nvPr/>
        </p:nvSpPr>
        <p:spPr bwMode="auto">
          <a:xfrm>
            <a:off x="7487665" y="3691493"/>
            <a:ext cx="429669" cy="0"/>
          </a:xfrm>
          <a:prstGeom prst="line">
            <a:avLst/>
          </a:prstGeom>
          <a:noFill/>
          <a:ln w="57150">
            <a:solidFill>
              <a:srgbClr val="FFC000"/>
            </a:solidFill>
            <a:round/>
          </a:ln>
        </p:spPr>
        <p:txBody>
          <a:bodyPr/>
          <a:lstStyle>
            <a:defPPr>
              <a:defRPr lang="en-US"/>
            </a:defPPr>
            <a:lvl1pPr algn="l" rtl="0" fontAlgn="base">
              <a:spcBef>
                <a:spcPct val="20000"/>
              </a:spcBef>
              <a:spcAft>
                <a:spcPct val="0"/>
              </a:spcAft>
              <a:buClr>
                <a:schemeClr val="accent1"/>
              </a:buClr>
              <a:buFont typeface="Wingdings" panose="05000000000000000000" pitchFamily="2" charset="2"/>
              <a:defRPr sz="3200" kern="1200">
                <a:solidFill>
                  <a:schemeClr val="tx1"/>
                </a:solidFill>
                <a:latin typeface="Arial" panose="020B0604020202020204" pitchFamily="34" charset="0"/>
                <a:ea typeface="+mn-ea"/>
                <a:cs typeface="+mn-cs"/>
              </a:defRPr>
            </a:lvl1pPr>
            <a:lvl2pPr marL="457200" algn="l" rtl="0" fontAlgn="base">
              <a:spcBef>
                <a:spcPct val="20000"/>
              </a:spcBef>
              <a:spcAft>
                <a:spcPct val="0"/>
              </a:spcAft>
              <a:buClr>
                <a:schemeClr val="accent1"/>
              </a:buClr>
              <a:buFont typeface="Wingdings" panose="05000000000000000000" pitchFamily="2" charset="2"/>
              <a:defRPr sz="3200" kern="1200">
                <a:solidFill>
                  <a:schemeClr val="tx1"/>
                </a:solidFill>
                <a:latin typeface="Arial" panose="020B0604020202020204" pitchFamily="34" charset="0"/>
                <a:ea typeface="+mn-ea"/>
                <a:cs typeface="+mn-cs"/>
              </a:defRPr>
            </a:lvl2pPr>
            <a:lvl3pPr marL="914400" algn="l" rtl="0" fontAlgn="base">
              <a:spcBef>
                <a:spcPct val="20000"/>
              </a:spcBef>
              <a:spcAft>
                <a:spcPct val="0"/>
              </a:spcAft>
              <a:buClr>
                <a:schemeClr val="accent1"/>
              </a:buClr>
              <a:buFont typeface="Wingdings" panose="05000000000000000000" pitchFamily="2" charset="2"/>
              <a:defRPr sz="3200" kern="1200">
                <a:solidFill>
                  <a:schemeClr val="tx1"/>
                </a:solidFill>
                <a:latin typeface="Arial" panose="020B0604020202020204" pitchFamily="34" charset="0"/>
                <a:ea typeface="+mn-ea"/>
                <a:cs typeface="+mn-cs"/>
              </a:defRPr>
            </a:lvl3pPr>
            <a:lvl4pPr marL="1371600" algn="l" rtl="0" fontAlgn="base">
              <a:spcBef>
                <a:spcPct val="20000"/>
              </a:spcBef>
              <a:spcAft>
                <a:spcPct val="0"/>
              </a:spcAft>
              <a:buClr>
                <a:schemeClr val="accent1"/>
              </a:buClr>
              <a:buFont typeface="Wingdings" panose="05000000000000000000" pitchFamily="2" charset="2"/>
              <a:defRPr sz="3200" kern="1200">
                <a:solidFill>
                  <a:schemeClr val="tx1"/>
                </a:solidFill>
                <a:latin typeface="Arial" panose="020B0604020202020204" pitchFamily="34" charset="0"/>
                <a:ea typeface="+mn-ea"/>
                <a:cs typeface="+mn-cs"/>
              </a:defRPr>
            </a:lvl4pPr>
            <a:lvl5pPr marL="1828800" algn="l" rtl="0" fontAlgn="base">
              <a:spcBef>
                <a:spcPct val="20000"/>
              </a:spcBef>
              <a:spcAft>
                <a:spcPct val="0"/>
              </a:spcAft>
              <a:buClr>
                <a:schemeClr val="accent1"/>
              </a:buClr>
              <a:buFont typeface="Wingdings" panose="05000000000000000000" pitchFamily="2" charset="2"/>
              <a:defRPr sz="3200" kern="1200">
                <a:solidFill>
                  <a:schemeClr val="tx1"/>
                </a:solidFill>
                <a:latin typeface="Arial" panose="020B0604020202020204" pitchFamily="34" charset="0"/>
                <a:ea typeface="+mn-ea"/>
                <a:cs typeface="+mn-cs"/>
              </a:defRPr>
            </a:lvl5pPr>
            <a:lvl6pPr marL="2286000" algn="l" defTabSz="914400" rtl="0" eaLnBrk="1" latinLnBrk="0" hangingPunct="1">
              <a:defRPr sz="3200" kern="1200">
                <a:solidFill>
                  <a:schemeClr val="tx1"/>
                </a:solidFill>
                <a:latin typeface="Arial" panose="020B0604020202020204" pitchFamily="34" charset="0"/>
                <a:ea typeface="+mn-ea"/>
                <a:cs typeface="+mn-cs"/>
              </a:defRPr>
            </a:lvl6pPr>
            <a:lvl7pPr marL="2743200" algn="l" defTabSz="914400" rtl="0" eaLnBrk="1" latinLnBrk="0" hangingPunct="1">
              <a:defRPr sz="3200" kern="1200">
                <a:solidFill>
                  <a:schemeClr val="tx1"/>
                </a:solidFill>
                <a:latin typeface="Arial" panose="020B0604020202020204" pitchFamily="34" charset="0"/>
                <a:ea typeface="+mn-ea"/>
                <a:cs typeface="+mn-cs"/>
              </a:defRPr>
            </a:lvl7pPr>
            <a:lvl8pPr marL="3200400" algn="l" defTabSz="914400" rtl="0" eaLnBrk="1" latinLnBrk="0" hangingPunct="1">
              <a:defRPr sz="3200" kern="1200">
                <a:solidFill>
                  <a:schemeClr val="tx1"/>
                </a:solidFill>
                <a:latin typeface="Arial" panose="020B0604020202020204" pitchFamily="34" charset="0"/>
                <a:ea typeface="+mn-ea"/>
                <a:cs typeface="+mn-cs"/>
              </a:defRPr>
            </a:lvl8pPr>
            <a:lvl9pPr marL="3657600" algn="l" defTabSz="914400" rtl="0" eaLnBrk="1" latinLnBrk="0" hangingPunct="1">
              <a:defRPr sz="3200" kern="1200">
                <a:solidFill>
                  <a:schemeClr val="tx1"/>
                </a:solidFill>
                <a:latin typeface="Arial" panose="020B0604020202020204" pitchFamily="34" charset="0"/>
                <a:ea typeface="+mn-ea"/>
                <a:cs typeface="+mn-cs"/>
              </a:defRPr>
            </a:lvl9pPr>
          </a:lstStyle>
          <a:p>
            <a:endParaRPr lang="en-US" b="1">
              <a:latin typeface="Times New Roman" panose="02020603050405020304" pitchFamily="18" charset="0"/>
              <a:cs typeface="Times New Roman" panose="02020603050405020304" pitchFamily="18" charset="0"/>
            </a:endParaRPr>
          </a:p>
        </p:txBody>
      </p:sp>
      <p:sp>
        <p:nvSpPr>
          <p:cNvPr id="19" name="Line 10">
            <a:extLst>
              <a:ext uri="{FF2B5EF4-FFF2-40B4-BE49-F238E27FC236}">
                <a16:creationId xmlns:a16="http://schemas.microsoft.com/office/drawing/2014/main" id="{FDFAAB83-CF0F-4A03-ABD7-1C8AFCA93671}"/>
              </a:ext>
            </a:extLst>
          </p:cNvPr>
          <p:cNvSpPr>
            <a:spLocks noChangeShapeType="1"/>
          </p:cNvSpPr>
          <p:nvPr/>
        </p:nvSpPr>
        <p:spPr bwMode="auto">
          <a:xfrm>
            <a:off x="2138904" y="4654931"/>
            <a:ext cx="609600" cy="0"/>
          </a:xfrm>
          <a:prstGeom prst="line">
            <a:avLst/>
          </a:prstGeom>
          <a:noFill/>
          <a:ln w="57150">
            <a:solidFill>
              <a:srgbClr val="FFC000"/>
            </a:solidFill>
            <a:round/>
          </a:ln>
        </p:spPr>
        <p:txBody>
          <a:bodyPr/>
          <a:lstStyle>
            <a:defPPr>
              <a:defRPr lang="en-US"/>
            </a:defPPr>
            <a:lvl1pPr algn="l" rtl="0" fontAlgn="base">
              <a:spcBef>
                <a:spcPct val="20000"/>
              </a:spcBef>
              <a:spcAft>
                <a:spcPct val="0"/>
              </a:spcAft>
              <a:buClr>
                <a:schemeClr val="accent1"/>
              </a:buClr>
              <a:buFont typeface="Wingdings" panose="05000000000000000000" pitchFamily="2" charset="2"/>
              <a:defRPr sz="3200" kern="1200">
                <a:solidFill>
                  <a:schemeClr val="tx1"/>
                </a:solidFill>
                <a:latin typeface="Arial" panose="020B0604020202020204" pitchFamily="34" charset="0"/>
                <a:ea typeface="+mn-ea"/>
                <a:cs typeface="+mn-cs"/>
              </a:defRPr>
            </a:lvl1pPr>
            <a:lvl2pPr marL="457200" algn="l" rtl="0" fontAlgn="base">
              <a:spcBef>
                <a:spcPct val="20000"/>
              </a:spcBef>
              <a:spcAft>
                <a:spcPct val="0"/>
              </a:spcAft>
              <a:buClr>
                <a:schemeClr val="accent1"/>
              </a:buClr>
              <a:buFont typeface="Wingdings" panose="05000000000000000000" pitchFamily="2" charset="2"/>
              <a:defRPr sz="3200" kern="1200">
                <a:solidFill>
                  <a:schemeClr val="tx1"/>
                </a:solidFill>
                <a:latin typeface="Arial" panose="020B0604020202020204" pitchFamily="34" charset="0"/>
                <a:ea typeface="+mn-ea"/>
                <a:cs typeface="+mn-cs"/>
              </a:defRPr>
            </a:lvl2pPr>
            <a:lvl3pPr marL="914400" algn="l" rtl="0" fontAlgn="base">
              <a:spcBef>
                <a:spcPct val="20000"/>
              </a:spcBef>
              <a:spcAft>
                <a:spcPct val="0"/>
              </a:spcAft>
              <a:buClr>
                <a:schemeClr val="accent1"/>
              </a:buClr>
              <a:buFont typeface="Wingdings" panose="05000000000000000000" pitchFamily="2" charset="2"/>
              <a:defRPr sz="3200" kern="1200">
                <a:solidFill>
                  <a:schemeClr val="tx1"/>
                </a:solidFill>
                <a:latin typeface="Arial" panose="020B0604020202020204" pitchFamily="34" charset="0"/>
                <a:ea typeface="+mn-ea"/>
                <a:cs typeface="+mn-cs"/>
              </a:defRPr>
            </a:lvl3pPr>
            <a:lvl4pPr marL="1371600" algn="l" rtl="0" fontAlgn="base">
              <a:spcBef>
                <a:spcPct val="20000"/>
              </a:spcBef>
              <a:spcAft>
                <a:spcPct val="0"/>
              </a:spcAft>
              <a:buClr>
                <a:schemeClr val="accent1"/>
              </a:buClr>
              <a:buFont typeface="Wingdings" panose="05000000000000000000" pitchFamily="2" charset="2"/>
              <a:defRPr sz="3200" kern="1200">
                <a:solidFill>
                  <a:schemeClr val="tx1"/>
                </a:solidFill>
                <a:latin typeface="Arial" panose="020B0604020202020204" pitchFamily="34" charset="0"/>
                <a:ea typeface="+mn-ea"/>
                <a:cs typeface="+mn-cs"/>
              </a:defRPr>
            </a:lvl4pPr>
            <a:lvl5pPr marL="1828800" algn="l" rtl="0" fontAlgn="base">
              <a:spcBef>
                <a:spcPct val="20000"/>
              </a:spcBef>
              <a:spcAft>
                <a:spcPct val="0"/>
              </a:spcAft>
              <a:buClr>
                <a:schemeClr val="accent1"/>
              </a:buClr>
              <a:buFont typeface="Wingdings" panose="05000000000000000000" pitchFamily="2" charset="2"/>
              <a:defRPr sz="3200" kern="1200">
                <a:solidFill>
                  <a:schemeClr val="tx1"/>
                </a:solidFill>
                <a:latin typeface="Arial" panose="020B0604020202020204" pitchFamily="34" charset="0"/>
                <a:ea typeface="+mn-ea"/>
                <a:cs typeface="+mn-cs"/>
              </a:defRPr>
            </a:lvl5pPr>
            <a:lvl6pPr marL="2286000" algn="l" defTabSz="914400" rtl="0" eaLnBrk="1" latinLnBrk="0" hangingPunct="1">
              <a:defRPr sz="3200" kern="1200">
                <a:solidFill>
                  <a:schemeClr val="tx1"/>
                </a:solidFill>
                <a:latin typeface="Arial" panose="020B0604020202020204" pitchFamily="34" charset="0"/>
                <a:ea typeface="+mn-ea"/>
                <a:cs typeface="+mn-cs"/>
              </a:defRPr>
            </a:lvl6pPr>
            <a:lvl7pPr marL="2743200" algn="l" defTabSz="914400" rtl="0" eaLnBrk="1" latinLnBrk="0" hangingPunct="1">
              <a:defRPr sz="3200" kern="1200">
                <a:solidFill>
                  <a:schemeClr val="tx1"/>
                </a:solidFill>
                <a:latin typeface="Arial" panose="020B0604020202020204" pitchFamily="34" charset="0"/>
                <a:ea typeface="+mn-ea"/>
                <a:cs typeface="+mn-cs"/>
              </a:defRPr>
            </a:lvl7pPr>
            <a:lvl8pPr marL="3200400" algn="l" defTabSz="914400" rtl="0" eaLnBrk="1" latinLnBrk="0" hangingPunct="1">
              <a:defRPr sz="3200" kern="1200">
                <a:solidFill>
                  <a:schemeClr val="tx1"/>
                </a:solidFill>
                <a:latin typeface="Arial" panose="020B0604020202020204" pitchFamily="34" charset="0"/>
                <a:ea typeface="+mn-ea"/>
                <a:cs typeface="+mn-cs"/>
              </a:defRPr>
            </a:lvl8pPr>
            <a:lvl9pPr marL="3657600" algn="l" defTabSz="914400" rtl="0" eaLnBrk="1" latinLnBrk="0" hangingPunct="1">
              <a:defRPr sz="3200" kern="1200">
                <a:solidFill>
                  <a:schemeClr val="tx1"/>
                </a:solidFill>
                <a:latin typeface="Arial" panose="020B0604020202020204" pitchFamily="34" charset="0"/>
                <a:ea typeface="+mn-ea"/>
                <a:cs typeface="+mn-cs"/>
              </a:defRPr>
            </a:lvl9pPr>
          </a:lstStyle>
          <a:p>
            <a:endParaRPr lang="en-US" b="1">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5415604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Scale>
                                      <p:cBhvr>
                                        <p:cTn id="7" dur="1000" decel="50000" fill="hold">
                                          <p:stCondLst>
                                            <p:cond delay="0"/>
                                          </p:stCondLst>
                                        </p:cTn>
                                        <p:tgtEl>
                                          <p:spTgt spid="10"/>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10"/>
                                        </p:tgtEl>
                                        <p:attrNameLst>
                                          <p:attrName>ppt_x</p:attrName>
                                          <p:attrName>ppt_y</p:attrName>
                                        </p:attrNameLst>
                                      </p:cBhvr>
                                    </p:animMotion>
                                    <p:animEffect transition="in" filter="fade">
                                      <p:cBhvr>
                                        <p:cTn id="9" dur="10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randombar(horizontal)">
                                      <p:cBhvr>
                                        <p:cTn id="14" dur="10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randombar(horizontal)">
                                      <p:cBhvr>
                                        <p:cTn id="19" dur="500"/>
                                        <p:tgtEl>
                                          <p:spTgt spid="3"/>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randombar(horizontal)">
                                      <p:cBhvr>
                                        <p:cTn id="22" dur="500"/>
                                        <p:tgtEl>
                                          <p:spTgt spid="11"/>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randombar(horizontal)">
                                      <p:cBhvr>
                                        <p:cTn id="25" dur="500"/>
                                        <p:tgtEl>
                                          <p:spTgt spid="15"/>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randombar(horizontal)">
                                      <p:cBhvr>
                                        <p:cTn id="28" dur="500"/>
                                        <p:tgtEl>
                                          <p:spTgt spid="17"/>
                                        </p:tgtEl>
                                      </p:cBhvr>
                                    </p:animEffect>
                                  </p:childTnLst>
                                </p:cTn>
                              </p:par>
                            </p:childTnLst>
                          </p:cTn>
                        </p:par>
                        <p:par>
                          <p:cTn id="29" fill="hold">
                            <p:stCondLst>
                              <p:cond delay="500"/>
                            </p:stCondLst>
                            <p:childTnLst>
                              <p:par>
                                <p:cTn id="30" presetID="31" presetClass="entr" presetSubtype="0" fill="hold" nodeType="afterEffect">
                                  <p:stCondLst>
                                    <p:cond delay="0"/>
                                  </p:stCondLst>
                                  <p:childTnLst>
                                    <p:set>
                                      <p:cBhvr>
                                        <p:cTn id="31" dur="1" fill="hold">
                                          <p:stCondLst>
                                            <p:cond delay="0"/>
                                          </p:stCondLst>
                                        </p:cTn>
                                        <p:tgtEl>
                                          <p:spTgt spid="12"/>
                                        </p:tgtEl>
                                        <p:attrNameLst>
                                          <p:attrName>style.visibility</p:attrName>
                                        </p:attrNameLst>
                                      </p:cBhvr>
                                      <p:to>
                                        <p:strVal val="visible"/>
                                      </p:to>
                                    </p:set>
                                    <p:anim calcmode="lin" valueType="num">
                                      <p:cBhvr>
                                        <p:cTn id="32" dur="1000" fill="hold"/>
                                        <p:tgtEl>
                                          <p:spTgt spid="12"/>
                                        </p:tgtEl>
                                        <p:attrNameLst>
                                          <p:attrName>ppt_w</p:attrName>
                                        </p:attrNameLst>
                                      </p:cBhvr>
                                      <p:tavLst>
                                        <p:tav tm="0">
                                          <p:val>
                                            <p:fltVal val="0"/>
                                          </p:val>
                                        </p:tav>
                                        <p:tav tm="100000">
                                          <p:val>
                                            <p:strVal val="#ppt_w"/>
                                          </p:val>
                                        </p:tav>
                                      </p:tavLst>
                                    </p:anim>
                                    <p:anim calcmode="lin" valueType="num">
                                      <p:cBhvr>
                                        <p:cTn id="33" dur="1000" fill="hold"/>
                                        <p:tgtEl>
                                          <p:spTgt spid="12"/>
                                        </p:tgtEl>
                                        <p:attrNameLst>
                                          <p:attrName>ppt_h</p:attrName>
                                        </p:attrNameLst>
                                      </p:cBhvr>
                                      <p:tavLst>
                                        <p:tav tm="0">
                                          <p:val>
                                            <p:fltVal val="0"/>
                                          </p:val>
                                        </p:tav>
                                        <p:tav tm="100000">
                                          <p:val>
                                            <p:strVal val="#ppt_h"/>
                                          </p:val>
                                        </p:tav>
                                      </p:tavLst>
                                    </p:anim>
                                    <p:anim calcmode="lin" valueType="num">
                                      <p:cBhvr>
                                        <p:cTn id="34" dur="1000" fill="hold"/>
                                        <p:tgtEl>
                                          <p:spTgt spid="12"/>
                                        </p:tgtEl>
                                        <p:attrNameLst>
                                          <p:attrName>style.rotation</p:attrName>
                                        </p:attrNameLst>
                                      </p:cBhvr>
                                      <p:tavLst>
                                        <p:tav tm="0">
                                          <p:val>
                                            <p:fltVal val="90"/>
                                          </p:val>
                                        </p:tav>
                                        <p:tav tm="100000">
                                          <p:val>
                                            <p:fltVal val="0"/>
                                          </p:val>
                                        </p:tav>
                                      </p:tavLst>
                                    </p:anim>
                                    <p:animEffect transition="in" filter="fade">
                                      <p:cBhvr>
                                        <p:cTn id="35" dur="1000"/>
                                        <p:tgtEl>
                                          <p:spTgt spid="12"/>
                                        </p:tgtEl>
                                      </p:cBhvr>
                                    </p:animEffect>
                                  </p:childTnLst>
                                </p:cTn>
                              </p:par>
                              <p:par>
                                <p:cTn id="36" presetID="53" presetClass="entr" presetSubtype="16" fill="hold" nodeType="withEffect">
                                  <p:stCondLst>
                                    <p:cond delay="0"/>
                                  </p:stCondLst>
                                  <p:childTnLst>
                                    <p:set>
                                      <p:cBhvr>
                                        <p:cTn id="37" dur="1" fill="hold">
                                          <p:stCondLst>
                                            <p:cond delay="0"/>
                                          </p:stCondLst>
                                        </p:cTn>
                                        <p:tgtEl>
                                          <p:spTgt spid="13"/>
                                        </p:tgtEl>
                                        <p:attrNameLst>
                                          <p:attrName>style.visibility</p:attrName>
                                        </p:attrNameLst>
                                      </p:cBhvr>
                                      <p:to>
                                        <p:strVal val="visible"/>
                                      </p:to>
                                    </p:set>
                                    <p:anim calcmode="lin" valueType="num">
                                      <p:cBhvr>
                                        <p:cTn id="38" dur="500" fill="hold"/>
                                        <p:tgtEl>
                                          <p:spTgt spid="13"/>
                                        </p:tgtEl>
                                        <p:attrNameLst>
                                          <p:attrName>ppt_w</p:attrName>
                                        </p:attrNameLst>
                                      </p:cBhvr>
                                      <p:tavLst>
                                        <p:tav tm="0">
                                          <p:val>
                                            <p:fltVal val="0"/>
                                          </p:val>
                                        </p:tav>
                                        <p:tav tm="100000">
                                          <p:val>
                                            <p:strVal val="#ppt_w"/>
                                          </p:val>
                                        </p:tav>
                                      </p:tavLst>
                                    </p:anim>
                                    <p:anim calcmode="lin" valueType="num">
                                      <p:cBhvr>
                                        <p:cTn id="39" dur="500" fill="hold"/>
                                        <p:tgtEl>
                                          <p:spTgt spid="13"/>
                                        </p:tgtEl>
                                        <p:attrNameLst>
                                          <p:attrName>ppt_h</p:attrName>
                                        </p:attrNameLst>
                                      </p:cBhvr>
                                      <p:tavLst>
                                        <p:tav tm="0">
                                          <p:val>
                                            <p:fltVal val="0"/>
                                          </p:val>
                                        </p:tav>
                                        <p:tav tm="100000">
                                          <p:val>
                                            <p:strVal val="#ppt_h"/>
                                          </p:val>
                                        </p:tav>
                                      </p:tavLst>
                                    </p:anim>
                                    <p:animEffect transition="in" filter="fade">
                                      <p:cBhvr>
                                        <p:cTn id="40" dur="500"/>
                                        <p:tgtEl>
                                          <p:spTgt spid="13"/>
                                        </p:tgtEl>
                                      </p:cBhvr>
                                    </p:animEffect>
                                  </p:childTnLst>
                                </p:cTn>
                              </p:par>
                              <p:par>
                                <p:cTn id="41" presetID="31" presetClass="entr" presetSubtype="0" fill="hold" nodeType="withEffect">
                                  <p:stCondLst>
                                    <p:cond delay="0"/>
                                  </p:stCondLst>
                                  <p:childTnLst>
                                    <p:set>
                                      <p:cBhvr>
                                        <p:cTn id="42" dur="1" fill="hold">
                                          <p:stCondLst>
                                            <p:cond delay="0"/>
                                          </p:stCondLst>
                                        </p:cTn>
                                        <p:tgtEl>
                                          <p:spTgt spid="14"/>
                                        </p:tgtEl>
                                        <p:attrNameLst>
                                          <p:attrName>style.visibility</p:attrName>
                                        </p:attrNameLst>
                                      </p:cBhvr>
                                      <p:to>
                                        <p:strVal val="visible"/>
                                      </p:to>
                                    </p:set>
                                    <p:anim calcmode="lin" valueType="num">
                                      <p:cBhvr>
                                        <p:cTn id="43" dur="1000" fill="hold"/>
                                        <p:tgtEl>
                                          <p:spTgt spid="14"/>
                                        </p:tgtEl>
                                        <p:attrNameLst>
                                          <p:attrName>ppt_w</p:attrName>
                                        </p:attrNameLst>
                                      </p:cBhvr>
                                      <p:tavLst>
                                        <p:tav tm="0">
                                          <p:val>
                                            <p:fltVal val="0"/>
                                          </p:val>
                                        </p:tav>
                                        <p:tav tm="100000">
                                          <p:val>
                                            <p:strVal val="#ppt_w"/>
                                          </p:val>
                                        </p:tav>
                                      </p:tavLst>
                                    </p:anim>
                                    <p:anim calcmode="lin" valueType="num">
                                      <p:cBhvr>
                                        <p:cTn id="44" dur="1000" fill="hold"/>
                                        <p:tgtEl>
                                          <p:spTgt spid="14"/>
                                        </p:tgtEl>
                                        <p:attrNameLst>
                                          <p:attrName>ppt_h</p:attrName>
                                        </p:attrNameLst>
                                      </p:cBhvr>
                                      <p:tavLst>
                                        <p:tav tm="0">
                                          <p:val>
                                            <p:fltVal val="0"/>
                                          </p:val>
                                        </p:tav>
                                        <p:tav tm="100000">
                                          <p:val>
                                            <p:strVal val="#ppt_h"/>
                                          </p:val>
                                        </p:tav>
                                      </p:tavLst>
                                    </p:anim>
                                    <p:anim calcmode="lin" valueType="num">
                                      <p:cBhvr>
                                        <p:cTn id="45" dur="1000" fill="hold"/>
                                        <p:tgtEl>
                                          <p:spTgt spid="14"/>
                                        </p:tgtEl>
                                        <p:attrNameLst>
                                          <p:attrName>style.rotation</p:attrName>
                                        </p:attrNameLst>
                                      </p:cBhvr>
                                      <p:tavLst>
                                        <p:tav tm="0">
                                          <p:val>
                                            <p:fltVal val="90"/>
                                          </p:val>
                                        </p:tav>
                                        <p:tav tm="100000">
                                          <p:val>
                                            <p:fltVal val="0"/>
                                          </p:val>
                                        </p:tav>
                                      </p:tavLst>
                                    </p:anim>
                                    <p:animEffect transition="in" filter="fade">
                                      <p:cBhvr>
                                        <p:cTn id="46" dur="1000"/>
                                        <p:tgtEl>
                                          <p:spTgt spid="14"/>
                                        </p:tgtEl>
                                      </p:cBhvr>
                                    </p:animEffect>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grpId="0" nodeType="clickEffect">
                                  <p:stCondLst>
                                    <p:cond delay="0"/>
                                  </p:stCondLst>
                                  <p:childTnLst>
                                    <p:set>
                                      <p:cBhvr>
                                        <p:cTn id="50" dur="1" fill="hold">
                                          <p:stCondLst>
                                            <p:cond delay="0"/>
                                          </p:stCondLst>
                                        </p:cTn>
                                        <p:tgtEl>
                                          <p:spTgt spid="18"/>
                                        </p:tgtEl>
                                        <p:attrNameLst>
                                          <p:attrName>style.visibility</p:attrName>
                                        </p:attrNameLst>
                                      </p:cBhvr>
                                      <p:to>
                                        <p:strVal val="visible"/>
                                      </p:to>
                                    </p:set>
                                    <p:animEffect transition="in" filter="fade">
                                      <p:cBhvr>
                                        <p:cTn id="51" dur="1000"/>
                                        <p:tgtEl>
                                          <p:spTgt spid="18"/>
                                        </p:tgtEl>
                                      </p:cBhvr>
                                    </p:animEffect>
                                    <p:anim calcmode="lin" valueType="num">
                                      <p:cBhvr>
                                        <p:cTn id="52" dur="1000" fill="hold"/>
                                        <p:tgtEl>
                                          <p:spTgt spid="18"/>
                                        </p:tgtEl>
                                        <p:attrNameLst>
                                          <p:attrName>ppt_x</p:attrName>
                                        </p:attrNameLst>
                                      </p:cBhvr>
                                      <p:tavLst>
                                        <p:tav tm="0">
                                          <p:val>
                                            <p:strVal val="#ppt_x"/>
                                          </p:val>
                                        </p:tav>
                                        <p:tav tm="100000">
                                          <p:val>
                                            <p:strVal val="#ppt_x"/>
                                          </p:val>
                                        </p:tav>
                                      </p:tavLst>
                                    </p:anim>
                                    <p:anim calcmode="lin" valueType="num">
                                      <p:cBhvr>
                                        <p:cTn id="53" dur="1000" fill="hold"/>
                                        <p:tgtEl>
                                          <p:spTgt spid="1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49"/>
                                            </p:cond>
                                          </p:stCondLst>
                                          <p:endCondLst>
                                            <p:cond evt="onStopAudio" delay="0">
                                              <p:tgtEl>
                                                <p:sldTgt/>
                                              </p:tgtEl>
                                            </p:cond>
                                          </p:endCondLst>
                                        </p:cTn>
                                        <p:tgtEl>
                                          <p:sndTgt r:embed="rId2" name="chimes.wav"/>
                                        </p:tgtEl>
                                      </p:cMediaNode>
                                    </p:audio>
                                  </p:subTnLst>
                                </p:cTn>
                              </p:par>
                              <p:par>
                                <p:cTn id="54" presetID="42" presetClass="entr" presetSubtype="0" fill="hold" grpId="0" nodeType="withEffect">
                                  <p:stCondLst>
                                    <p:cond delay="0"/>
                                  </p:stCondLst>
                                  <p:childTnLst>
                                    <p:set>
                                      <p:cBhvr>
                                        <p:cTn id="55" dur="1" fill="hold">
                                          <p:stCondLst>
                                            <p:cond delay="0"/>
                                          </p:stCondLst>
                                        </p:cTn>
                                        <p:tgtEl>
                                          <p:spTgt spid="19"/>
                                        </p:tgtEl>
                                        <p:attrNameLst>
                                          <p:attrName>style.visibility</p:attrName>
                                        </p:attrNameLst>
                                      </p:cBhvr>
                                      <p:to>
                                        <p:strVal val="visible"/>
                                      </p:to>
                                    </p:set>
                                    <p:animEffect transition="in" filter="fade">
                                      <p:cBhvr>
                                        <p:cTn id="56" dur="1000"/>
                                        <p:tgtEl>
                                          <p:spTgt spid="19"/>
                                        </p:tgtEl>
                                      </p:cBhvr>
                                    </p:animEffect>
                                    <p:anim calcmode="lin" valueType="num">
                                      <p:cBhvr>
                                        <p:cTn id="57" dur="1000" fill="hold"/>
                                        <p:tgtEl>
                                          <p:spTgt spid="19"/>
                                        </p:tgtEl>
                                        <p:attrNameLst>
                                          <p:attrName>ppt_x</p:attrName>
                                        </p:attrNameLst>
                                      </p:cBhvr>
                                      <p:tavLst>
                                        <p:tav tm="0">
                                          <p:val>
                                            <p:strVal val="#ppt_x"/>
                                          </p:val>
                                        </p:tav>
                                        <p:tav tm="100000">
                                          <p:val>
                                            <p:strVal val="#ppt_x"/>
                                          </p:val>
                                        </p:tav>
                                      </p:tavLst>
                                    </p:anim>
                                    <p:anim calcmode="lin" valueType="num">
                                      <p:cBhvr>
                                        <p:cTn id="58"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3" grpId="0"/>
      <p:bldP spid="10" grpId="0" animBg="1"/>
      <p:bldP spid="11" grpId="0" animBg="1"/>
      <p:bldP spid="15" grpId="0" animBg="1"/>
      <p:bldP spid="17" grpId="0" animBg="1"/>
      <p:bldP spid="18" grpId="0" animBg="1"/>
      <p:bldP spid="1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图片 25">
            <a:extLst>
              <a:ext uri="{FF2B5EF4-FFF2-40B4-BE49-F238E27FC236}">
                <a16:creationId xmlns:a16="http://schemas.microsoft.com/office/drawing/2014/main" id="{1430D251-0C6B-4C09-8ED8-04D2D046CF4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8957" t="16300" r="43469" b="74527"/>
          <a:stretch/>
        </p:blipFill>
        <p:spPr>
          <a:xfrm>
            <a:off x="11311357" y="-63640"/>
            <a:ext cx="1265032" cy="759061"/>
          </a:xfrm>
          <a:prstGeom prst="rect">
            <a:avLst/>
          </a:prstGeom>
        </p:spPr>
      </p:pic>
      <p:pic>
        <p:nvPicPr>
          <p:cNvPr id="27" name="图片 26">
            <a:extLst>
              <a:ext uri="{FF2B5EF4-FFF2-40B4-BE49-F238E27FC236}">
                <a16:creationId xmlns:a16="http://schemas.microsoft.com/office/drawing/2014/main" id="{9B8126B2-28A4-4AC4-80DF-ADC49349308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8957" t="16300" r="43469" b="74527"/>
          <a:stretch/>
        </p:blipFill>
        <p:spPr>
          <a:xfrm>
            <a:off x="-259947" y="2769026"/>
            <a:ext cx="1869420" cy="1121714"/>
          </a:xfrm>
          <a:prstGeom prst="rect">
            <a:avLst/>
          </a:prstGeom>
        </p:spPr>
      </p:pic>
      <p:pic>
        <p:nvPicPr>
          <p:cNvPr id="28" name="图片 27">
            <a:extLst>
              <a:ext uri="{FF2B5EF4-FFF2-40B4-BE49-F238E27FC236}">
                <a16:creationId xmlns:a16="http://schemas.microsoft.com/office/drawing/2014/main" id="{4BD01CED-E8FB-46CB-851F-AF58731434E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8957" t="16300" r="43469" b="74527"/>
          <a:stretch/>
        </p:blipFill>
        <p:spPr>
          <a:xfrm>
            <a:off x="96550" y="5724181"/>
            <a:ext cx="722177" cy="433330"/>
          </a:xfrm>
          <a:prstGeom prst="rect">
            <a:avLst/>
          </a:prstGeom>
        </p:spPr>
      </p:pic>
      <p:pic>
        <p:nvPicPr>
          <p:cNvPr id="29" name="图片 28">
            <a:extLst>
              <a:ext uri="{FF2B5EF4-FFF2-40B4-BE49-F238E27FC236}">
                <a16:creationId xmlns:a16="http://schemas.microsoft.com/office/drawing/2014/main" id="{2064252F-B3C1-4F9D-982C-5A39DB0D6CE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8957" t="16300" r="43469" b="74527"/>
          <a:stretch/>
        </p:blipFill>
        <p:spPr>
          <a:xfrm>
            <a:off x="11143878" y="1509562"/>
            <a:ext cx="983127" cy="589909"/>
          </a:xfrm>
          <a:prstGeom prst="rect">
            <a:avLst/>
          </a:prstGeom>
        </p:spPr>
      </p:pic>
      <p:pic>
        <p:nvPicPr>
          <p:cNvPr id="37" name="Picture 36">
            <a:extLst>
              <a:ext uri="{FF2B5EF4-FFF2-40B4-BE49-F238E27FC236}">
                <a16:creationId xmlns:a16="http://schemas.microsoft.com/office/drawing/2014/main" id="{DB08E77A-E3AE-45C2-A9C2-06692CD5C55B}"/>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844360" y="1256952"/>
            <a:ext cx="3981801" cy="4294553"/>
          </a:xfrm>
          <a:prstGeom prst="rect">
            <a:avLst/>
          </a:prstGeom>
        </p:spPr>
      </p:pic>
      <p:pic>
        <p:nvPicPr>
          <p:cNvPr id="16" name="Picture 15">
            <a:extLst>
              <a:ext uri="{FF2B5EF4-FFF2-40B4-BE49-F238E27FC236}">
                <a16:creationId xmlns:a16="http://schemas.microsoft.com/office/drawing/2014/main" id="{DA4B7F74-A5BD-496C-9B36-6A9C53CADACA}"/>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5772050" y="1857841"/>
            <a:ext cx="4337609" cy="3196734"/>
          </a:xfrm>
          <a:prstGeom prst="rect">
            <a:avLst/>
          </a:prstGeom>
        </p:spPr>
      </p:pic>
      <p:cxnSp>
        <p:nvCxnSpPr>
          <p:cNvPr id="3" name="Straight Arrow Connector 2">
            <a:extLst>
              <a:ext uri="{FF2B5EF4-FFF2-40B4-BE49-F238E27FC236}">
                <a16:creationId xmlns:a16="http://schemas.microsoft.com/office/drawing/2014/main" id="{5E998055-61E6-4E5B-9BA0-D985AD3256D9}"/>
              </a:ext>
            </a:extLst>
          </p:cNvPr>
          <p:cNvCxnSpPr>
            <a:cxnSpLocks/>
          </p:cNvCxnSpPr>
          <p:nvPr/>
        </p:nvCxnSpPr>
        <p:spPr>
          <a:xfrm>
            <a:off x="4477655" y="3737746"/>
            <a:ext cx="840156" cy="4904"/>
          </a:xfrm>
          <a:prstGeom prst="straightConnector1">
            <a:avLst/>
          </a:prstGeom>
          <a:ln w="57150">
            <a:solidFill>
              <a:srgbClr val="FF6178"/>
            </a:solidFill>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FA66CEE5-B870-4F36-BDF9-D7443FCB5619}"/>
              </a:ext>
            </a:extLst>
          </p:cNvPr>
          <p:cNvSpPr txBox="1"/>
          <p:nvPr/>
        </p:nvSpPr>
        <p:spPr>
          <a:xfrm>
            <a:off x="5276293" y="3378070"/>
            <a:ext cx="835485" cy="830997"/>
          </a:xfrm>
          <a:prstGeom prst="rect">
            <a:avLst/>
          </a:prstGeom>
          <a:noFill/>
        </p:spPr>
        <p:txBody>
          <a:bodyPr wrap="none" rtlCol="0">
            <a:spAutoFit/>
          </a:bodyPr>
          <a:lstStyle/>
          <a:p>
            <a:r>
              <a:rPr lang="en-US" sz="4800" b="1">
                <a:solidFill>
                  <a:srgbClr val="002060"/>
                </a:solidFill>
                <a:highlight>
                  <a:srgbClr val="00FFFF"/>
                </a:highlight>
                <a:latin typeface="Times New Roman" panose="02020603050405020304" pitchFamily="18" charset="0"/>
                <a:cs typeface="Times New Roman" panose="02020603050405020304" pitchFamily="18" charset="0"/>
              </a:rPr>
              <a:t>đổ</a:t>
            </a:r>
          </a:p>
        </p:txBody>
      </p:sp>
      <p:cxnSp>
        <p:nvCxnSpPr>
          <p:cNvPr id="30" name="Straight Arrow Connector 29">
            <a:extLst>
              <a:ext uri="{FF2B5EF4-FFF2-40B4-BE49-F238E27FC236}">
                <a16:creationId xmlns:a16="http://schemas.microsoft.com/office/drawing/2014/main" id="{0E85C3DF-099F-4F80-97C9-68A7CB1A518F}"/>
              </a:ext>
            </a:extLst>
          </p:cNvPr>
          <p:cNvCxnSpPr>
            <a:cxnSpLocks/>
          </p:cNvCxnSpPr>
          <p:nvPr/>
        </p:nvCxnSpPr>
        <p:spPr>
          <a:xfrm flipV="1">
            <a:off x="9755954" y="3840972"/>
            <a:ext cx="738309" cy="1"/>
          </a:xfrm>
          <a:prstGeom prst="straightConnector1">
            <a:avLst/>
          </a:prstGeom>
          <a:ln w="57150">
            <a:solidFill>
              <a:srgbClr val="FF6178"/>
            </a:solidFill>
            <a:tailEnd type="triangle"/>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08AF5667-6D43-42FC-9936-F052652A06FF}"/>
              </a:ext>
            </a:extLst>
          </p:cNvPr>
          <p:cNvSpPr txBox="1"/>
          <p:nvPr/>
        </p:nvSpPr>
        <p:spPr>
          <a:xfrm>
            <a:off x="10578845" y="3329883"/>
            <a:ext cx="1143262" cy="830997"/>
          </a:xfrm>
          <a:prstGeom prst="rect">
            <a:avLst/>
          </a:prstGeom>
          <a:noFill/>
        </p:spPr>
        <p:txBody>
          <a:bodyPr wrap="none" rtlCol="0">
            <a:spAutoFit/>
          </a:bodyPr>
          <a:lstStyle/>
          <a:p>
            <a:r>
              <a:rPr lang="en-US" sz="4800" b="1">
                <a:solidFill>
                  <a:srgbClr val="002060"/>
                </a:solidFill>
                <a:highlight>
                  <a:srgbClr val="00FFFF"/>
                </a:highlight>
                <a:latin typeface="Times New Roman" panose="02020603050405020304" pitchFamily="18" charset="0"/>
                <a:cs typeface="Times New Roman" panose="02020603050405020304" pitchFamily="18" charset="0"/>
              </a:rPr>
              <a:t>bay</a:t>
            </a:r>
          </a:p>
        </p:txBody>
      </p:sp>
      <p:sp>
        <p:nvSpPr>
          <p:cNvPr id="18" name="TextBox 17">
            <a:extLst>
              <a:ext uri="{FF2B5EF4-FFF2-40B4-BE49-F238E27FC236}">
                <a16:creationId xmlns:a16="http://schemas.microsoft.com/office/drawing/2014/main" id="{C878E3B8-698D-4C29-BFD3-D98927498C3A}"/>
              </a:ext>
            </a:extLst>
          </p:cNvPr>
          <p:cNvSpPr txBox="1"/>
          <p:nvPr/>
        </p:nvSpPr>
        <p:spPr>
          <a:xfrm>
            <a:off x="1742401" y="5400046"/>
            <a:ext cx="2294218" cy="646331"/>
          </a:xfrm>
          <a:prstGeom prst="rect">
            <a:avLst/>
          </a:prstGeom>
          <a:solidFill>
            <a:schemeClr val="bg1"/>
          </a:solidFill>
          <a:ln w="38100">
            <a:solidFill>
              <a:srgbClr val="FF7DD7"/>
            </a:solidFill>
            <a:prstDash val="dash"/>
          </a:ln>
        </p:spPr>
        <p:style>
          <a:lnRef idx="2">
            <a:schemeClr val="accent4"/>
          </a:lnRef>
          <a:fillRef idx="1">
            <a:schemeClr val="lt1"/>
          </a:fillRef>
          <a:effectRef idx="0">
            <a:schemeClr val="accent4"/>
          </a:effectRef>
          <a:fontRef idx="minor">
            <a:schemeClr val="dk1"/>
          </a:fontRef>
        </p:style>
        <p:txBody>
          <a:bodyPr wrap="none" rtlCol="0">
            <a:spAutoFit/>
          </a:bodyPr>
          <a:lstStyle/>
          <a:p>
            <a:r>
              <a:rPr lang="en-US" sz="3600" b="1">
                <a:latin typeface="Times New Roman" panose="02020603050405020304" pitchFamily="18" charset="0"/>
                <a:cs typeface="Times New Roman" panose="02020603050405020304" pitchFamily="18" charset="0"/>
              </a:rPr>
              <a:t>Thác nước</a:t>
            </a:r>
          </a:p>
        </p:txBody>
      </p:sp>
      <p:sp>
        <p:nvSpPr>
          <p:cNvPr id="39" name="TextBox 38">
            <a:extLst>
              <a:ext uri="{FF2B5EF4-FFF2-40B4-BE49-F238E27FC236}">
                <a16:creationId xmlns:a16="http://schemas.microsoft.com/office/drawing/2014/main" id="{57864370-E07A-4EEE-A60A-80A85EDBB461}"/>
              </a:ext>
            </a:extLst>
          </p:cNvPr>
          <p:cNvSpPr txBox="1"/>
          <p:nvPr/>
        </p:nvSpPr>
        <p:spPr>
          <a:xfrm>
            <a:off x="7628624" y="5401015"/>
            <a:ext cx="1298753" cy="646331"/>
          </a:xfrm>
          <a:prstGeom prst="rect">
            <a:avLst/>
          </a:prstGeom>
          <a:solidFill>
            <a:schemeClr val="bg1"/>
          </a:solidFill>
          <a:ln w="38100">
            <a:solidFill>
              <a:srgbClr val="FF7DD7"/>
            </a:solidFill>
            <a:prstDash val="dash"/>
          </a:ln>
        </p:spPr>
        <p:style>
          <a:lnRef idx="2">
            <a:schemeClr val="accent4"/>
          </a:lnRef>
          <a:fillRef idx="1">
            <a:schemeClr val="lt1"/>
          </a:fillRef>
          <a:effectRef idx="0">
            <a:schemeClr val="accent4"/>
          </a:effectRef>
          <a:fontRef idx="minor">
            <a:schemeClr val="dk1"/>
          </a:fontRef>
        </p:style>
        <p:txBody>
          <a:bodyPr wrap="none" rtlCol="0">
            <a:spAutoFit/>
          </a:bodyPr>
          <a:lstStyle/>
          <a:p>
            <a:r>
              <a:rPr lang="en-US" sz="3600" b="1">
                <a:latin typeface="Times New Roman" panose="02020603050405020304" pitchFamily="18" charset="0"/>
                <a:cs typeface="Times New Roman" panose="02020603050405020304" pitchFamily="18" charset="0"/>
              </a:rPr>
              <a:t>Lá cờ</a:t>
            </a:r>
          </a:p>
        </p:txBody>
      </p:sp>
      <p:grpSp>
        <p:nvGrpSpPr>
          <p:cNvPr id="20" name="Group 19">
            <a:extLst>
              <a:ext uri="{FF2B5EF4-FFF2-40B4-BE49-F238E27FC236}">
                <a16:creationId xmlns:a16="http://schemas.microsoft.com/office/drawing/2014/main" id="{6E272BA2-F21F-4F0F-B14F-5E04BF0BBDDC}"/>
              </a:ext>
            </a:extLst>
          </p:cNvPr>
          <p:cNvGrpSpPr/>
          <p:nvPr/>
        </p:nvGrpSpPr>
        <p:grpSpPr>
          <a:xfrm>
            <a:off x="2094883" y="251473"/>
            <a:ext cx="8002234" cy="977048"/>
            <a:chOff x="2094883" y="251473"/>
            <a:chExt cx="8002234" cy="977048"/>
          </a:xfrm>
        </p:grpSpPr>
        <p:grpSp>
          <p:nvGrpSpPr>
            <p:cNvPr id="21" name="Group 20">
              <a:extLst>
                <a:ext uri="{FF2B5EF4-FFF2-40B4-BE49-F238E27FC236}">
                  <a16:creationId xmlns:a16="http://schemas.microsoft.com/office/drawing/2014/main" id="{8217638C-61F0-4966-BEB2-C009712D51DF}"/>
                </a:ext>
              </a:extLst>
            </p:cNvPr>
            <p:cNvGrpSpPr/>
            <p:nvPr/>
          </p:nvGrpSpPr>
          <p:grpSpPr>
            <a:xfrm>
              <a:off x="2094883" y="251473"/>
              <a:ext cx="8002234" cy="977048"/>
              <a:chOff x="1156100" y="1197608"/>
              <a:chExt cx="5578945" cy="2126191"/>
            </a:xfrm>
          </p:grpSpPr>
          <p:sp>
            <p:nvSpPr>
              <p:cNvPr id="24" name="矩形: 圆角 30">
                <a:extLst>
                  <a:ext uri="{FF2B5EF4-FFF2-40B4-BE49-F238E27FC236}">
                    <a16:creationId xmlns:a16="http://schemas.microsoft.com/office/drawing/2014/main" id="{40ABCC50-9F24-44B3-A3E3-EF0E2271125B}"/>
                  </a:ext>
                </a:extLst>
              </p:cNvPr>
              <p:cNvSpPr/>
              <p:nvPr/>
            </p:nvSpPr>
            <p:spPr>
              <a:xfrm>
                <a:off x="1156100" y="1197608"/>
                <a:ext cx="5578945" cy="212619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矩形: 圆角 31">
                <a:extLst>
                  <a:ext uri="{FF2B5EF4-FFF2-40B4-BE49-F238E27FC236}">
                    <a16:creationId xmlns:a16="http://schemas.microsoft.com/office/drawing/2014/main" id="{6654E54D-4B6A-47DC-8EE2-354CA7574DC9}"/>
                  </a:ext>
                </a:extLst>
              </p:cNvPr>
              <p:cNvSpPr/>
              <p:nvPr/>
            </p:nvSpPr>
            <p:spPr>
              <a:xfrm>
                <a:off x="1209322" y="1362771"/>
                <a:ext cx="5475744" cy="1812793"/>
              </a:xfrm>
              <a:prstGeom prst="roundRect">
                <a:avLst>
                  <a:gd name="adj" fmla="val 13815"/>
                </a:avLst>
              </a:prstGeom>
              <a:noFill/>
              <a:ln w="57150" cap="rnd">
                <a:solidFill>
                  <a:srgbClr val="15C6D9"/>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2" name="TextBox 21">
              <a:extLst>
                <a:ext uri="{FF2B5EF4-FFF2-40B4-BE49-F238E27FC236}">
                  <a16:creationId xmlns:a16="http://schemas.microsoft.com/office/drawing/2014/main" id="{2EEE38AD-3A20-45ED-B7CC-08BE6AA072EF}"/>
                </a:ext>
              </a:extLst>
            </p:cNvPr>
            <p:cNvSpPr txBox="1"/>
            <p:nvPr/>
          </p:nvSpPr>
          <p:spPr>
            <a:xfrm>
              <a:off x="2276847" y="379214"/>
              <a:ext cx="7743930" cy="707886"/>
            </a:xfrm>
            <a:prstGeom prst="rect">
              <a:avLst/>
            </a:prstGeom>
            <a:noFill/>
          </p:spPr>
          <p:txBody>
            <a:bodyPr wrap="square">
              <a:spAutoFit/>
            </a:bodyPr>
            <a:lstStyle/>
            <a:p>
              <a:pPr>
                <a:spcBef>
                  <a:spcPct val="50000"/>
                </a:spcBef>
                <a:buFontTx/>
                <a:buNone/>
              </a:pPr>
              <a:r>
                <a:rPr lang="en-US" altLang="en-US" sz="4000" b="1">
                  <a:solidFill>
                    <a:srgbClr val="002060"/>
                  </a:solidFill>
                  <a:latin typeface="Times New Roman" panose="02020603050405020304" pitchFamily="18" charset="0"/>
                  <a:cs typeface="Times New Roman" panose="02020603050405020304" pitchFamily="18" charset="0"/>
                </a:rPr>
                <a:t>2. b) Tìm các từ chỉ </a:t>
              </a:r>
              <a:r>
                <a:rPr lang="en-US" altLang="en-US" sz="4000" b="1">
                  <a:solidFill>
                    <a:srgbClr val="FF0000"/>
                  </a:solidFill>
                  <a:latin typeface="Times New Roman" panose="02020603050405020304" pitchFamily="18" charset="0"/>
                  <a:cs typeface="Times New Roman" panose="02020603050405020304" pitchFamily="18" charset="0"/>
                </a:rPr>
                <a:t>trạng thái </a:t>
              </a:r>
              <a:r>
                <a:rPr lang="en-US" altLang="en-US" sz="4000" b="1">
                  <a:solidFill>
                    <a:srgbClr val="002060"/>
                  </a:solidFill>
                  <a:latin typeface="Times New Roman" panose="02020603050405020304" pitchFamily="18" charset="0"/>
                  <a:cs typeface="Times New Roman" panose="02020603050405020304" pitchFamily="18" charset="0"/>
                </a:rPr>
                <a:t>của:</a:t>
              </a:r>
            </a:p>
          </p:txBody>
        </p:sp>
      </p:grpSp>
    </p:spTree>
    <p:extLst>
      <p:ext uri="{BB962C8B-B14F-4D97-AF65-F5344CB8AC3E}">
        <p14:creationId xmlns:p14="http://schemas.microsoft.com/office/powerpoint/2010/main" val="3817629437"/>
      </p:ext>
    </p:extLst>
  </p:cSld>
  <p:clrMapOvr>
    <a:masterClrMapping/>
  </p:clrMapOvr>
  <p:transition spd="slow" advClick="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1000" fill="hold"/>
                                        <p:tgtEl>
                                          <p:spTgt spid="26"/>
                                        </p:tgtEl>
                                        <p:attrNameLst>
                                          <p:attrName>ppt_w</p:attrName>
                                        </p:attrNameLst>
                                      </p:cBhvr>
                                      <p:tavLst>
                                        <p:tav tm="0">
                                          <p:val>
                                            <p:fltVal val="0"/>
                                          </p:val>
                                        </p:tav>
                                        <p:tav tm="100000">
                                          <p:val>
                                            <p:strVal val="#ppt_w"/>
                                          </p:val>
                                        </p:tav>
                                      </p:tavLst>
                                    </p:anim>
                                    <p:anim calcmode="lin" valueType="num">
                                      <p:cBhvr>
                                        <p:cTn id="8" dur="1000" fill="hold"/>
                                        <p:tgtEl>
                                          <p:spTgt spid="26"/>
                                        </p:tgtEl>
                                        <p:attrNameLst>
                                          <p:attrName>ppt_h</p:attrName>
                                        </p:attrNameLst>
                                      </p:cBhvr>
                                      <p:tavLst>
                                        <p:tav tm="0">
                                          <p:val>
                                            <p:fltVal val="0"/>
                                          </p:val>
                                        </p:tav>
                                        <p:tav tm="100000">
                                          <p:val>
                                            <p:strVal val="#ppt_h"/>
                                          </p:val>
                                        </p:tav>
                                      </p:tavLst>
                                    </p:anim>
                                    <p:animEffect transition="in" filter="fade">
                                      <p:cBhvr>
                                        <p:cTn id="9" dur="1000"/>
                                        <p:tgtEl>
                                          <p:spTgt spid="26"/>
                                        </p:tgtEl>
                                      </p:cBhvr>
                                    </p:animEffect>
                                  </p:childTnLst>
                                </p:cTn>
                              </p:par>
                              <p:par>
                                <p:cTn id="10" presetID="53" presetClass="entr" presetSubtype="16" fill="hold" nodeType="withEffect">
                                  <p:stCondLst>
                                    <p:cond delay="0"/>
                                  </p:stCondLst>
                                  <p:childTnLst>
                                    <p:set>
                                      <p:cBhvr>
                                        <p:cTn id="11" dur="1" fill="hold">
                                          <p:stCondLst>
                                            <p:cond delay="0"/>
                                          </p:stCondLst>
                                        </p:cTn>
                                        <p:tgtEl>
                                          <p:spTgt spid="27"/>
                                        </p:tgtEl>
                                        <p:attrNameLst>
                                          <p:attrName>style.visibility</p:attrName>
                                        </p:attrNameLst>
                                      </p:cBhvr>
                                      <p:to>
                                        <p:strVal val="visible"/>
                                      </p:to>
                                    </p:set>
                                    <p:anim calcmode="lin" valueType="num">
                                      <p:cBhvr>
                                        <p:cTn id="12" dur="1000" fill="hold"/>
                                        <p:tgtEl>
                                          <p:spTgt spid="27"/>
                                        </p:tgtEl>
                                        <p:attrNameLst>
                                          <p:attrName>ppt_w</p:attrName>
                                        </p:attrNameLst>
                                      </p:cBhvr>
                                      <p:tavLst>
                                        <p:tav tm="0">
                                          <p:val>
                                            <p:fltVal val="0"/>
                                          </p:val>
                                        </p:tav>
                                        <p:tav tm="100000">
                                          <p:val>
                                            <p:strVal val="#ppt_w"/>
                                          </p:val>
                                        </p:tav>
                                      </p:tavLst>
                                    </p:anim>
                                    <p:anim calcmode="lin" valueType="num">
                                      <p:cBhvr>
                                        <p:cTn id="13" dur="1000" fill="hold"/>
                                        <p:tgtEl>
                                          <p:spTgt spid="27"/>
                                        </p:tgtEl>
                                        <p:attrNameLst>
                                          <p:attrName>ppt_h</p:attrName>
                                        </p:attrNameLst>
                                      </p:cBhvr>
                                      <p:tavLst>
                                        <p:tav tm="0">
                                          <p:val>
                                            <p:fltVal val="0"/>
                                          </p:val>
                                        </p:tav>
                                        <p:tav tm="100000">
                                          <p:val>
                                            <p:strVal val="#ppt_h"/>
                                          </p:val>
                                        </p:tav>
                                      </p:tavLst>
                                    </p:anim>
                                    <p:animEffect transition="in" filter="fade">
                                      <p:cBhvr>
                                        <p:cTn id="14" dur="1000"/>
                                        <p:tgtEl>
                                          <p:spTgt spid="27"/>
                                        </p:tgtEl>
                                      </p:cBhvr>
                                    </p:animEffect>
                                  </p:childTnLst>
                                </p:cTn>
                              </p:par>
                              <p:par>
                                <p:cTn id="15" presetID="53" presetClass="entr" presetSubtype="16" fill="hold" nodeType="withEffect">
                                  <p:stCondLst>
                                    <p:cond delay="0"/>
                                  </p:stCondLst>
                                  <p:childTnLst>
                                    <p:set>
                                      <p:cBhvr>
                                        <p:cTn id="16" dur="1" fill="hold">
                                          <p:stCondLst>
                                            <p:cond delay="0"/>
                                          </p:stCondLst>
                                        </p:cTn>
                                        <p:tgtEl>
                                          <p:spTgt spid="28"/>
                                        </p:tgtEl>
                                        <p:attrNameLst>
                                          <p:attrName>style.visibility</p:attrName>
                                        </p:attrNameLst>
                                      </p:cBhvr>
                                      <p:to>
                                        <p:strVal val="visible"/>
                                      </p:to>
                                    </p:set>
                                    <p:anim calcmode="lin" valueType="num">
                                      <p:cBhvr>
                                        <p:cTn id="17" dur="1000" fill="hold"/>
                                        <p:tgtEl>
                                          <p:spTgt spid="28"/>
                                        </p:tgtEl>
                                        <p:attrNameLst>
                                          <p:attrName>ppt_w</p:attrName>
                                        </p:attrNameLst>
                                      </p:cBhvr>
                                      <p:tavLst>
                                        <p:tav tm="0">
                                          <p:val>
                                            <p:fltVal val="0"/>
                                          </p:val>
                                        </p:tav>
                                        <p:tav tm="100000">
                                          <p:val>
                                            <p:strVal val="#ppt_w"/>
                                          </p:val>
                                        </p:tav>
                                      </p:tavLst>
                                    </p:anim>
                                    <p:anim calcmode="lin" valueType="num">
                                      <p:cBhvr>
                                        <p:cTn id="18" dur="1000" fill="hold"/>
                                        <p:tgtEl>
                                          <p:spTgt spid="28"/>
                                        </p:tgtEl>
                                        <p:attrNameLst>
                                          <p:attrName>ppt_h</p:attrName>
                                        </p:attrNameLst>
                                      </p:cBhvr>
                                      <p:tavLst>
                                        <p:tav tm="0">
                                          <p:val>
                                            <p:fltVal val="0"/>
                                          </p:val>
                                        </p:tav>
                                        <p:tav tm="100000">
                                          <p:val>
                                            <p:strVal val="#ppt_h"/>
                                          </p:val>
                                        </p:tav>
                                      </p:tavLst>
                                    </p:anim>
                                    <p:animEffect transition="in" filter="fade">
                                      <p:cBhvr>
                                        <p:cTn id="19" dur="1000"/>
                                        <p:tgtEl>
                                          <p:spTgt spid="28"/>
                                        </p:tgtEl>
                                      </p:cBhvr>
                                    </p:animEffect>
                                  </p:childTnLst>
                                </p:cTn>
                              </p:par>
                              <p:par>
                                <p:cTn id="20" presetID="53" presetClass="entr" presetSubtype="16" fill="hold" nodeType="withEffect">
                                  <p:stCondLst>
                                    <p:cond delay="0"/>
                                  </p:stCondLst>
                                  <p:childTnLst>
                                    <p:set>
                                      <p:cBhvr>
                                        <p:cTn id="21" dur="1" fill="hold">
                                          <p:stCondLst>
                                            <p:cond delay="0"/>
                                          </p:stCondLst>
                                        </p:cTn>
                                        <p:tgtEl>
                                          <p:spTgt spid="29"/>
                                        </p:tgtEl>
                                        <p:attrNameLst>
                                          <p:attrName>style.visibility</p:attrName>
                                        </p:attrNameLst>
                                      </p:cBhvr>
                                      <p:to>
                                        <p:strVal val="visible"/>
                                      </p:to>
                                    </p:set>
                                    <p:anim calcmode="lin" valueType="num">
                                      <p:cBhvr>
                                        <p:cTn id="22" dur="1000" fill="hold"/>
                                        <p:tgtEl>
                                          <p:spTgt spid="29"/>
                                        </p:tgtEl>
                                        <p:attrNameLst>
                                          <p:attrName>ppt_w</p:attrName>
                                        </p:attrNameLst>
                                      </p:cBhvr>
                                      <p:tavLst>
                                        <p:tav tm="0">
                                          <p:val>
                                            <p:fltVal val="0"/>
                                          </p:val>
                                        </p:tav>
                                        <p:tav tm="100000">
                                          <p:val>
                                            <p:strVal val="#ppt_w"/>
                                          </p:val>
                                        </p:tav>
                                      </p:tavLst>
                                    </p:anim>
                                    <p:anim calcmode="lin" valueType="num">
                                      <p:cBhvr>
                                        <p:cTn id="23" dur="1000" fill="hold"/>
                                        <p:tgtEl>
                                          <p:spTgt spid="29"/>
                                        </p:tgtEl>
                                        <p:attrNameLst>
                                          <p:attrName>ppt_h</p:attrName>
                                        </p:attrNameLst>
                                      </p:cBhvr>
                                      <p:tavLst>
                                        <p:tav tm="0">
                                          <p:val>
                                            <p:fltVal val="0"/>
                                          </p:val>
                                        </p:tav>
                                        <p:tav tm="100000">
                                          <p:val>
                                            <p:strVal val="#ppt_h"/>
                                          </p:val>
                                        </p:tav>
                                      </p:tavLst>
                                    </p:anim>
                                    <p:animEffect transition="in" filter="fade">
                                      <p:cBhvr>
                                        <p:cTn id="24" dur="1000"/>
                                        <p:tgtEl>
                                          <p:spTgt spid="29"/>
                                        </p:tgtEl>
                                      </p:cBhvr>
                                    </p:animEffect>
                                  </p:childTnLst>
                                </p:cTn>
                              </p:par>
                            </p:childTnLst>
                          </p:cTn>
                        </p:par>
                        <p:par>
                          <p:cTn id="25" fill="hold">
                            <p:stCondLst>
                              <p:cond delay="1000"/>
                            </p:stCondLst>
                            <p:childTnLst>
                              <p:par>
                                <p:cTn id="26" presetID="14" presetClass="entr" presetSubtype="10" fill="hold" nodeType="after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randombar(horizontal)">
                                      <p:cBhvr>
                                        <p:cTn id="28" dur="1500"/>
                                        <p:tgtEl>
                                          <p:spTgt spid="20"/>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37"/>
                                        </p:tgtEl>
                                        <p:attrNameLst>
                                          <p:attrName>style.visibility</p:attrName>
                                        </p:attrNameLst>
                                      </p:cBhvr>
                                      <p:to>
                                        <p:strVal val="visible"/>
                                      </p:to>
                                    </p:set>
                                    <p:anim calcmode="lin" valueType="num">
                                      <p:cBhvr>
                                        <p:cTn id="33" dur="1000" fill="hold"/>
                                        <p:tgtEl>
                                          <p:spTgt spid="37"/>
                                        </p:tgtEl>
                                        <p:attrNameLst>
                                          <p:attrName>ppt_w</p:attrName>
                                        </p:attrNameLst>
                                      </p:cBhvr>
                                      <p:tavLst>
                                        <p:tav tm="0">
                                          <p:val>
                                            <p:fltVal val="0"/>
                                          </p:val>
                                        </p:tav>
                                        <p:tav tm="100000">
                                          <p:val>
                                            <p:strVal val="#ppt_w"/>
                                          </p:val>
                                        </p:tav>
                                      </p:tavLst>
                                    </p:anim>
                                    <p:anim calcmode="lin" valueType="num">
                                      <p:cBhvr>
                                        <p:cTn id="34" dur="1000" fill="hold"/>
                                        <p:tgtEl>
                                          <p:spTgt spid="37"/>
                                        </p:tgtEl>
                                        <p:attrNameLst>
                                          <p:attrName>ppt_h</p:attrName>
                                        </p:attrNameLst>
                                      </p:cBhvr>
                                      <p:tavLst>
                                        <p:tav tm="0">
                                          <p:val>
                                            <p:fltVal val="0"/>
                                          </p:val>
                                        </p:tav>
                                        <p:tav tm="100000">
                                          <p:val>
                                            <p:strVal val="#ppt_h"/>
                                          </p:val>
                                        </p:tav>
                                      </p:tavLst>
                                    </p:anim>
                                    <p:animEffect transition="in" filter="fade">
                                      <p:cBhvr>
                                        <p:cTn id="35" dur="1000"/>
                                        <p:tgtEl>
                                          <p:spTgt spid="37"/>
                                        </p:tgtEl>
                                      </p:cBhvr>
                                    </p:animEffect>
                                  </p:childTnLst>
                                </p:cTn>
                              </p:par>
                            </p:childTnLst>
                          </p:cTn>
                        </p:par>
                        <p:par>
                          <p:cTn id="36" fill="hold">
                            <p:stCondLst>
                              <p:cond delay="1000"/>
                            </p:stCondLst>
                            <p:childTnLst>
                              <p:par>
                                <p:cTn id="37" presetID="42" presetClass="entr" presetSubtype="0" fill="hold" grpId="0" nodeType="after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fade">
                                      <p:cBhvr>
                                        <p:cTn id="39" dur="1000"/>
                                        <p:tgtEl>
                                          <p:spTgt spid="18"/>
                                        </p:tgtEl>
                                      </p:cBhvr>
                                    </p:animEffect>
                                    <p:anim calcmode="lin" valueType="num">
                                      <p:cBhvr>
                                        <p:cTn id="40" dur="1000" fill="hold"/>
                                        <p:tgtEl>
                                          <p:spTgt spid="18"/>
                                        </p:tgtEl>
                                        <p:attrNameLst>
                                          <p:attrName>ppt_x</p:attrName>
                                        </p:attrNameLst>
                                      </p:cBhvr>
                                      <p:tavLst>
                                        <p:tav tm="0">
                                          <p:val>
                                            <p:strVal val="#ppt_x"/>
                                          </p:val>
                                        </p:tav>
                                        <p:tav tm="100000">
                                          <p:val>
                                            <p:strVal val="#ppt_x"/>
                                          </p:val>
                                        </p:tav>
                                      </p:tavLst>
                                    </p:anim>
                                    <p:anim calcmode="lin" valueType="num">
                                      <p:cBhvr>
                                        <p:cTn id="41"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53" presetClass="entr" presetSubtype="16" fill="hold" nodeType="clickEffect">
                                  <p:stCondLst>
                                    <p:cond delay="0"/>
                                  </p:stCondLst>
                                  <p:childTnLst>
                                    <p:set>
                                      <p:cBhvr>
                                        <p:cTn id="45" dur="1" fill="hold">
                                          <p:stCondLst>
                                            <p:cond delay="0"/>
                                          </p:stCondLst>
                                        </p:cTn>
                                        <p:tgtEl>
                                          <p:spTgt spid="16"/>
                                        </p:tgtEl>
                                        <p:attrNameLst>
                                          <p:attrName>style.visibility</p:attrName>
                                        </p:attrNameLst>
                                      </p:cBhvr>
                                      <p:to>
                                        <p:strVal val="visible"/>
                                      </p:to>
                                    </p:set>
                                    <p:anim calcmode="lin" valueType="num">
                                      <p:cBhvr>
                                        <p:cTn id="46" dur="1000" fill="hold"/>
                                        <p:tgtEl>
                                          <p:spTgt spid="16"/>
                                        </p:tgtEl>
                                        <p:attrNameLst>
                                          <p:attrName>ppt_w</p:attrName>
                                        </p:attrNameLst>
                                      </p:cBhvr>
                                      <p:tavLst>
                                        <p:tav tm="0">
                                          <p:val>
                                            <p:fltVal val="0"/>
                                          </p:val>
                                        </p:tav>
                                        <p:tav tm="100000">
                                          <p:val>
                                            <p:strVal val="#ppt_w"/>
                                          </p:val>
                                        </p:tav>
                                      </p:tavLst>
                                    </p:anim>
                                    <p:anim calcmode="lin" valueType="num">
                                      <p:cBhvr>
                                        <p:cTn id="47" dur="1000" fill="hold"/>
                                        <p:tgtEl>
                                          <p:spTgt spid="16"/>
                                        </p:tgtEl>
                                        <p:attrNameLst>
                                          <p:attrName>ppt_h</p:attrName>
                                        </p:attrNameLst>
                                      </p:cBhvr>
                                      <p:tavLst>
                                        <p:tav tm="0">
                                          <p:val>
                                            <p:fltVal val="0"/>
                                          </p:val>
                                        </p:tav>
                                        <p:tav tm="100000">
                                          <p:val>
                                            <p:strVal val="#ppt_h"/>
                                          </p:val>
                                        </p:tav>
                                      </p:tavLst>
                                    </p:anim>
                                    <p:animEffect transition="in" filter="fade">
                                      <p:cBhvr>
                                        <p:cTn id="48" dur="1000"/>
                                        <p:tgtEl>
                                          <p:spTgt spid="16"/>
                                        </p:tgtEl>
                                      </p:cBhvr>
                                    </p:animEffect>
                                  </p:childTnLst>
                                </p:cTn>
                              </p:par>
                            </p:childTnLst>
                          </p:cTn>
                        </p:par>
                        <p:par>
                          <p:cTn id="49" fill="hold">
                            <p:stCondLst>
                              <p:cond delay="1000"/>
                            </p:stCondLst>
                            <p:childTnLst>
                              <p:par>
                                <p:cTn id="50" presetID="42" presetClass="entr" presetSubtype="0" fill="hold" grpId="0" nodeType="afterEffect">
                                  <p:stCondLst>
                                    <p:cond delay="0"/>
                                  </p:stCondLst>
                                  <p:childTnLst>
                                    <p:set>
                                      <p:cBhvr>
                                        <p:cTn id="51" dur="1" fill="hold">
                                          <p:stCondLst>
                                            <p:cond delay="0"/>
                                          </p:stCondLst>
                                        </p:cTn>
                                        <p:tgtEl>
                                          <p:spTgt spid="39"/>
                                        </p:tgtEl>
                                        <p:attrNameLst>
                                          <p:attrName>style.visibility</p:attrName>
                                        </p:attrNameLst>
                                      </p:cBhvr>
                                      <p:to>
                                        <p:strVal val="visible"/>
                                      </p:to>
                                    </p:set>
                                    <p:animEffect transition="in" filter="fade">
                                      <p:cBhvr>
                                        <p:cTn id="52" dur="1000"/>
                                        <p:tgtEl>
                                          <p:spTgt spid="39"/>
                                        </p:tgtEl>
                                      </p:cBhvr>
                                    </p:animEffect>
                                    <p:anim calcmode="lin" valueType="num">
                                      <p:cBhvr>
                                        <p:cTn id="53" dur="1000" fill="hold"/>
                                        <p:tgtEl>
                                          <p:spTgt spid="39"/>
                                        </p:tgtEl>
                                        <p:attrNameLst>
                                          <p:attrName>ppt_x</p:attrName>
                                        </p:attrNameLst>
                                      </p:cBhvr>
                                      <p:tavLst>
                                        <p:tav tm="0">
                                          <p:val>
                                            <p:strVal val="#ppt_x"/>
                                          </p:val>
                                        </p:tav>
                                        <p:tav tm="100000">
                                          <p:val>
                                            <p:strVal val="#ppt_x"/>
                                          </p:val>
                                        </p:tav>
                                      </p:tavLst>
                                    </p:anim>
                                    <p:anim calcmode="lin" valueType="num">
                                      <p:cBhvr>
                                        <p:cTn id="54"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2" presetClass="entr" presetSubtype="8" fill="hold" nodeType="clickEffect">
                                  <p:stCondLst>
                                    <p:cond delay="0"/>
                                  </p:stCondLst>
                                  <p:childTnLst>
                                    <p:set>
                                      <p:cBhvr>
                                        <p:cTn id="58" dur="1" fill="hold">
                                          <p:stCondLst>
                                            <p:cond delay="0"/>
                                          </p:stCondLst>
                                        </p:cTn>
                                        <p:tgtEl>
                                          <p:spTgt spid="3"/>
                                        </p:tgtEl>
                                        <p:attrNameLst>
                                          <p:attrName>style.visibility</p:attrName>
                                        </p:attrNameLst>
                                      </p:cBhvr>
                                      <p:to>
                                        <p:strVal val="visible"/>
                                      </p:to>
                                    </p:set>
                                    <p:animEffect transition="in" filter="wipe(left)">
                                      <p:cBhvr>
                                        <p:cTn id="59" dur="1250"/>
                                        <p:tgtEl>
                                          <p:spTgt spid="3"/>
                                        </p:tgtEl>
                                      </p:cBhvr>
                                    </p:animEffect>
                                  </p:childTnLst>
                                </p:cTn>
                              </p:par>
                            </p:childTnLst>
                          </p:cTn>
                        </p:par>
                        <p:par>
                          <p:cTn id="60" fill="hold">
                            <p:stCondLst>
                              <p:cond delay="1250"/>
                            </p:stCondLst>
                            <p:childTnLst>
                              <p:par>
                                <p:cTn id="61" presetID="52" presetClass="entr" presetSubtype="0" fill="hold" grpId="0" nodeType="afterEffect">
                                  <p:stCondLst>
                                    <p:cond delay="0"/>
                                  </p:stCondLst>
                                  <p:childTnLst>
                                    <p:set>
                                      <p:cBhvr>
                                        <p:cTn id="62" dur="1" fill="hold">
                                          <p:stCondLst>
                                            <p:cond delay="0"/>
                                          </p:stCondLst>
                                        </p:cTn>
                                        <p:tgtEl>
                                          <p:spTgt spid="23"/>
                                        </p:tgtEl>
                                        <p:attrNameLst>
                                          <p:attrName>style.visibility</p:attrName>
                                        </p:attrNameLst>
                                      </p:cBhvr>
                                      <p:to>
                                        <p:strVal val="visible"/>
                                      </p:to>
                                    </p:set>
                                    <p:animScale>
                                      <p:cBhvr>
                                        <p:cTn id="63" dur="1000" decel="50000" fill="hold">
                                          <p:stCondLst>
                                            <p:cond delay="0"/>
                                          </p:stCondLst>
                                        </p:cTn>
                                        <p:tgtEl>
                                          <p:spTgt spid="2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64" dur="1000" decel="50000" fill="hold">
                                          <p:stCondLst>
                                            <p:cond delay="0"/>
                                          </p:stCondLst>
                                        </p:cTn>
                                        <p:tgtEl>
                                          <p:spTgt spid="23"/>
                                        </p:tgtEl>
                                        <p:attrNameLst>
                                          <p:attrName>ppt_x</p:attrName>
                                          <p:attrName>ppt_y</p:attrName>
                                        </p:attrNameLst>
                                      </p:cBhvr>
                                    </p:animMotion>
                                    <p:animEffect transition="in" filter="fade">
                                      <p:cBhvr>
                                        <p:cTn id="65" dur="1000"/>
                                        <p:tgtEl>
                                          <p:spTgt spid="23"/>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8" fill="hold" nodeType="clickEffect">
                                  <p:stCondLst>
                                    <p:cond delay="0"/>
                                  </p:stCondLst>
                                  <p:childTnLst>
                                    <p:set>
                                      <p:cBhvr>
                                        <p:cTn id="69" dur="1" fill="hold">
                                          <p:stCondLst>
                                            <p:cond delay="0"/>
                                          </p:stCondLst>
                                        </p:cTn>
                                        <p:tgtEl>
                                          <p:spTgt spid="30"/>
                                        </p:tgtEl>
                                        <p:attrNameLst>
                                          <p:attrName>style.visibility</p:attrName>
                                        </p:attrNameLst>
                                      </p:cBhvr>
                                      <p:to>
                                        <p:strVal val="visible"/>
                                      </p:to>
                                    </p:set>
                                    <p:animEffect transition="in" filter="wipe(left)">
                                      <p:cBhvr>
                                        <p:cTn id="70" dur="1250"/>
                                        <p:tgtEl>
                                          <p:spTgt spid="30"/>
                                        </p:tgtEl>
                                      </p:cBhvr>
                                    </p:animEffect>
                                  </p:childTnLst>
                                </p:cTn>
                              </p:par>
                            </p:childTnLst>
                          </p:cTn>
                        </p:par>
                        <p:par>
                          <p:cTn id="71" fill="hold">
                            <p:stCondLst>
                              <p:cond delay="1250"/>
                            </p:stCondLst>
                            <p:childTnLst>
                              <p:par>
                                <p:cTn id="72" presetID="52" presetClass="entr" presetSubtype="0" fill="hold" grpId="0" nodeType="afterEffect">
                                  <p:stCondLst>
                                    <p:cond delay="0"/>
                                  </p:stCondLst>
                                  <p:childTnLst>
                                    <p:set>
                                      <p:cBhvr>
                                        <p:cTn id="73" dur="1" fill="hold">
                                          <p:stCondLst>
                                            <p:cond delay="0"/>
                                          </p:stCondLst>
                                        </p:cTn>
                                        <p:tgtEl>
                                          <p:spTgt spid="33"/>
                                        </p:tgtEl>
                                        <p:attrNameLst>
                                          <p:attrName>style.visibility</p:attrName>
                                        </p:attrNameLst>
                                      </p:cBhvr>
                                      <p:to>
                                        <p:strVal val="visible"/>
                                      </p:to>
                                    </p:set>
                                    <p:animScale>
                                      <p:cBhvr>
                                        <p:cTn id="74" dur="1000" decel="50000" fill="hold">
                                          <p:stCondLst>
                                            <p:cond delay="0"/>
                                          </p:stCondLst>
                                        </p:cTn>
                                        <p:tgtEl>
                                          <p:spTgt spid="3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75" dur="1000" decel="50000" fill="hold">
                                          <p:stCondLst>
                                            <p:cond delay="0"/>
                                          </p:stCondLst>
                                        </p:cTn>
                                        <p:tgtEl>
                                          <p:spTgt spid="33"/>
                                        </p:tgtEl>
                                        <p:attrNameLst>
                                          <p:attrName>ppt_x</p:attrName>
                                          <p:attrName>ppt_y</p:attrName>
                                        </p:attrNameLst>
                                      </p:cBhvr>
                                    </p:animMotion>
                                    <p:animEffect transition="in" filter="fade">
                                      <p:cBhvr>
                                        <p:cTn id="76" dur="10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33" grpId="0"/>
      <p:bldP spid="18" grpId="0" animBg="1"/>
      <p:bldP spid="3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4F79C5F-5E15-4460-9265-840E23B44A89}"/>
              </a:ext>
            </a:extLst>
          </p:cNvPr>
          <p:cNvSpPr txBox="1"/>
          <p:nvPr/>
        </p:nvSpPr>
        <p:spPr>
          <a:xfrm>
            <a:off x="2754054" y="3115532"/>
            <a:ext cx="1350050" cy="830997"/>
          </a:xfrm>
          <a:prstGeom prst="rect">
            <a:avLst/>
          </a:prstGeom>
          <a:noFill/>
        </p:spPr>
        <p:txBody>
          <a:bodyPr wrap="none" rtlCol="0">
            <a:spAutoFit/>
          </a:bodyPr>
          <a:lstStyle/>
          <a:p>
            <a:r>
              <a:rPr lang="en-US" sz="4800" b="1">
                <a:solidFill>
                  <a:srgbClr val="00B050"/>
                </a:solidFill>
                <a:highlight>
                  <a:srgbClr val="FFF0F4"/>
                </a:highlight>
                <a:latin typeface="Times New Roman" panose="02020603050405020304" pitchFamily="18" charset="0"/>
                <a:cs typeface="Times New Roman" panose="02020603050405020304" pitchFamily="18" charset="0"/>
              </a:rPr>
              <a:t>nghĩ</a:t>
            </a:r>
          </a:p>
        </p:txBody>
      </p:sp>
      <p:sp>
        <p:nvSpPr>
          <p:cNvPr id="3" name="TextBox 2">
            <a:extLst>
              <a:ext uri="{FF2B5EF4-FFF2-40B4-BE49-F238E27FC236}">
                <a16:creationId xmlns:a16="http://schemas.microsoft.com/office/drawing/2014/main" id="{347D7E2E-EE52-4FFE-BFFB-338FB388C7CE}"/>
              </a:ext>
            </a:extLst>
          </p:cNvPr>
          <p:cNvSpPr txBox="1"/>
          <p:nvPr/>
        </p:nvSpPr>
        <p:spPr>
          <a:xfrm>
            <a:off x="2717184" y="2143119"/>
            <a:ext cx="1385316" cy="830997"/>
          </a:xfrm>
          <a:prstGeom prst="rect">
            <a:avLst/>
          </a:prstGeom>
          <a:noFill/>
        </p:spPr>
        <p:txBody>
          <a:bodyPr wrap="none" rtlCol="0">
            <a:spAutoFit/>
          </a:bodyPr>
          <a:lstStyle/>
          <a:p>
            <a:r>
              <a:rPr lang="en-US" sz="4800" b="1">
                <a:solidFill>
                  <a:srgbClr val="00B050"/>
                </a:solidFill>
                <a:highlight>
                  <a:srgbClr val="FFF0F4"/>
                </a:highlight>
                <a:latin typeface="Times New Roman" panose="02020603050405020304" pitchFamily="18" charset="0"/>
                <a:cs typeface="Times New Roman" panose="02020603050405020304" pitchFamily="18" charset="0"/>
              </a:rPr>
              <a:t>nhìn</a:t>
            </a:r>
          </a:p>
        </p:txBody>
      </p:sp>
      <p:sp>
        <p:nvSpPr>
          <p:cNvPr id="4" name="TextBox 3">
            <a:extLst>
              <a:ext uri="{FF2B5EF4-FFF2-40B4-BE49-F238E27FC236}">
                <a16:creationId xmlns:a16="http://schemas.microsoft.com/office/drawing/2014/main" id="{D27C5E3D-1E40-47A3-AF5C-571568B8A719}"/>
              </a:ext>
            </a:extLst>
          </p:cNvPr>
          <p:cNvSpPr txBox="1"/>
          <p:nvPr/>
        </p:nvSpPr>
        <p:spPr>
          <a:xfrm>
            <a:off x="2754054" y="4087945"/>
            <a:ext cx="1348446" cy="830997"/>
          </a:xfrm>
          <a:prstGeom prst="rect">
            <a:avLst/>
          </a:prstGeom>
          <a:noFill/>
        </p:spPr>
        <p:txBody>
          <a:bodyPr wrap="none" rtlCol="0">
            <a:spAutoFit/>
          </a:bodyPr>
          <a:lstStyle/>
          <a:p>
            <a:r>
              <a:rPr lang="en-US" sz="4800" b="1">
                <a:solidFill>
                  <a:srgbClr val="00B050"/>
                </a:solidFill>
                <a:highlight>
                  <a:srgbClr val="FFF0F4"/>
                </a:highlight>
                <a:latin typeface="Times New Roman" panose="02020603050405020304" pitchFamily="18" charset="0"/>
                <a:cs typeface="Times New Roman" panose="02020603050405020304" pitchFamily="18" charset="0"/>
              </a:rPr>
              <a:t>thấy</a:t>
            </a:r>
          </a:p>
        </p:txBody>
      </p:sp>
      <p:sp>
        <p:nvSpPr>
          <p:cNvPr id="5" name="TextBox 4">
            <a:extLst>
              <a:ext uri="{FF2B5EF4-FFF2-40B4-BE49-F238E27FC236}">
                <a16:creationId xmlns:a16="http://schemas.microsoft.com/office/drawing/2014/main" id="{04D1096C-18CF-4726-B1D0-910FA843EE40}"/>
              </a:ext>
            </a:extLst>
          </p:cNvPr>
          <p:cNvSpPr txBox="1"/>
          <p:nvPr/>
        </p:nvSpPr>
        <p:spPr>
          <a:xfrm>
            <a:off x="8550559" y="2265954"/>
            <a:ext cx="835485" cy="830997"/>
          </a:xfrm>
          <a:prstGeom prst="rect">
            <a:avLst/>
          </a:prstGeom>
          <a:noFill/>
        </p:spPr>
        <p:txBody>
          <a:bodyPr wrap="none" rtlCol="0">
            <a:spAutoFit/>
          </a:bodyPr>
          <a:lstStyle/>
          <a:p>
            <a:r>
              <a:rPr lang="en-US" sz="4800" b="1">
                <a:solidFill>
                  <a:srgbClr val="002060"/>
                </a:solidFill>
                <a:highlight>
                  <a:srgbClr val="00FFFF"/>
                </a:highlight>
                <a:latin typeface="Times New Roman" panose="02020603050405020304" pitchFamily="18" charset="0"/>
                <a:cs typeface="Times New Roman" panose="02020603050405020304" pitchFamily="18" charset="0"/>
              </a:rPr>
              <a:t>đổ</a:t>
            </a:r>
          </a:p>
        </p:txBody>
      </p:sp>
      <p:sp>
        <p:nvSpPr>
          <p:cNvPr id="6" name="TextBox 5">
            <a:extLst>
              <a:ext uri="{FF2B5EF4-FFF2-40B4-BE49-F238E27FC236}">
                <a16:creationId xmlns:a16="http://schemas.microsoft.com/office/drawing/2014/main" id="{8A3A75EB-9E09-45F3-A4E6-47E5493CAA00}"/>
              </a:ext>
            </a:extLst>
          </p:cNvPr>
          <p:cNvSpPr txBox="1"/>
          <p:nvPr/>
        </p:nvSpPr>
        <p:spPr>
          <a:xfrm>
            <a:off x="8550559" y="3418330"/>
            <a:ext cx="1143262" cy="830997"/>
          </a:xfrm>
          <a:prstGeom prst="rect">
            <a:avLst/>
          </a:prstGeom>
          <a:noFill/>
        </p:spPr>
        <p:txBody>
          <a:bodyPr wrap="none" rtlCol="0">
            <a:spAutoFit/>
          </a:bodyPr>
          <a:lstStyle/>
          <a:p>
            <a:r>
              <a:rPr lang="en-US" sz="4800" b="1">
                <a:solidFill>
                  <a:srgbClr val="002060"/>
                </a:solidFill>
                <a:highlight>
                  <a:srgbClr val="00FFFF"/>
                </a:highlight>
                <a:latin typeface="Times New Roman" panose="02020603050405020304" pitchFamily="18" charset="0"/>
                <a:cs typeface="Times New Roman" panose="02020603050405020304" pitchFamily="18" charset="0"/>
              </a:rPr>
              <a:t>bay</a:t>
            </a:r>
          </a:p>
        </p:txBody>
      </p:sp>
      <p:sp>
        <p:nvSpPr>
          <p:cNvPr id="7" name="TextBox 6">
            <a:extLst>
              <a:ext uri="{FF2B5EF4-FFF2-40B4-BE49-F238E27FC236}">
                <a16:creationId xmlns:a16="http://schemas.microsoft.com/office/drawing/2014/main" id="{2D20AE2B-3CEF-4341-964B-1DAFEBC5A168}"/>
              </a:ext>
            </a:extLst>
          </p:cNvPr>
          <p:cNvSpPr txBox="1"/>
          <p:nvPr/>
        </p:nvSpPr>
        <p:spPr>
          <a:xfrm>
            <a:off x="1839476" y="875101"/>
            <a:ext cx="2940228" cy="830997"/>
          </a:xfrm>
          <a:prstGeom prst="rect">
            <a:avLst/>
          </a:prstGeom>
          <a:solidFill>
            <a:schemeClr val="accent6">
              <a:lumMod val="20000"/>
              <a:lumOff val="80000"/>
            </a:schemeClr>
          </a:solidFill>
          <a:ln w="38100">
            <a:solidFill>
              <a:srgbClr val="C00000"/>
            </a:solidFill>
            <a:prstDash val="dash"/>
          </a:ln>
        </p:spPr>
        <p:style>
          <a:lnRef idx="2">
            <a:schemeClr val="accent4"/>
          </a:lnRef>
          <a:fillRef idx="1">
            <a:schemeClr val="lt1"/>
          </a:fillRef>
          <a:effectRef idx="0">
            <a:schemeClr val="accent4"/>
          </a:effectRef>
          <a:fontRef idx="minor">
            <a:schemeClr val="dk1"/>
          </a:fontRef>
        </p:style>
        <p:txBody>
          <a:bodyPr wrap="none" rtlCol="0">
            <a:spAutoFit/>
          </a:bodyPr>
          <a:lstStyle/>
          <a:p>
            <a:r>
              <a:rPr lang="en-US" sz="4800" b="1">
                <a:latin typeface="Times New Roman" panose="02020603050405020304" pitchFamily="18" charset="0"/>
                <a:cs typeface="Times New Roman" panose="02020603050405020304" pitchFamily="18" charset="0"/>
              </a:rPr>
              <a:t>Hoạt động</a:t>
            </a:r>
          </a:p>
        </p:txBody>
      </p:sp>
      <p:sp>
        <p:nvSpPr>
          <p:cNvPr id="9" name="TextBox 8">
            <a:extLst>
              <a:ext uri="{FF2B5EF4-FFF2-40B4-BE49-F238E27FC236}">
                <a16:creationId xmlns:a16="http://schemas.microsoft.com/office/drawing/2014/main" id="{A27A829C-C819-46CA-994C-900F9DD99B37}"/>
              </a:ext>
            </a:extLst>
          </p:cNvPr>
          <p:cNvSpPr txBox="1"/>
          <p:nvPr/>
        </p:nvSpPr>
        <p:spPr>
          <a:xfrm>
            <a:off x="7498187" y="875100"/>
            <a:ext cx="2961836" cy="830997"/>
          </a:xfrm>
          <a:prstGeom prst="rect">
            <a:avLst/>
          </a:prstGeom>
          <a:solidFill>
            <a:srgbClr val="93FFFF"/>
          </a:solidFill>
          <a:ln w="38100">
            <a:solidFill>
              <a:srgbClr val="C00000"/>
            </a:solidFill>
            <a:prstDash val="dash"/>
          </a:ln>
        </p:spPr>
        <p:style>
          <a:lnRef idx="2">
            <a:schemeClr val="accent4"/>
          </a:lnRef>
          <a:fillRef idx="1">
            <a:schemeClr val="lt1"/>
          </a:fillRef>
          <a:effectRef idx="0">
            <a:schemeClr val="accent4"/>
          </a:effectRef>
          <a:fontRef idx="minor">
            <a:schemeClr val="dk1"/>
          </a:fontRef>
        </p:style>
        <p:txBody>
          <a:bodyPr wrap="none" rtlCol="0">
            <a:spAutoFit/>
          </a:bodyPr>
          <a:lstStyle/>
          <a:p>
            <a:r>
              <a:rPr lang="en-US" sz="4800" b="1">
                <a:latin typeface="Times New Roman" panose="02020603050405020304" pitchFamily="18" charset="0"/>
                <a:cs typeface="Times New Roman" panose="02020603050405020304" pitchFamily="18" charset="0"/>
              </a:rPr>
              <a:t>Trạng thái</a:t>
            </a:r>
          </a:p>
        </p:txBody>
      </p:sp>
      <p:cxnSp>
        <p:nvCxnSpPr>
          <p:cNvPr id="11" name="Straight Connector 10">
            <a:extLst>
              <a:ext uri="{FF2B5EF4-FFF2-40B4-BE49-F238E27FC236}">
                <a16:creationId xmlns:a16="http://schemas.microsoft.com/office/drawing/2014/main" id="{D905758B-195C-4D28-B038-18817CC81C84}"/>
              </a:ext>
            </a:extLst>
          </p:cNvPr>
          <p:cNvCxnSpPr/>
          <p:nvPr/>
        </p:nvCxnSpPr>
        <p:spPr>
          <a:xfrm>
            <a:off x="6141494" y="996287"/>
            <a:ext cx="0" cy="4189862"/>
          </a:xfrm>
          <a:prstGeom prst="line">
            <a:avLst/>
          </a:prstGeom>
          <a:ln w="38100">
            <a:solidFill>
              <a:srgbClr val="FF6178"/>
            </a:solidFill>
          </a:ln>
        </p:spPr>
        <p:style>
          <a:lnRef idx="1">
            <a:schemeClr val="accent1"/>
          </a:lnRef>
          <a:fillRef idx="0">
            <a:schemeClr val="accent1"/>
          </a:fillRef>
          <a:effectRef idx="0">
            <a:schemeClr val="accent1"/>
          </a:effectRef>
          <a:fontRef idx="minor">
            <a:schemeClr val="tx1"/>
          </a:fontRef>
        </p:style>
      </p:cxnSp>
      <p:pic>
        <p:nvPicPr>
          <p:cNvPr id="13" name="图片 19">
            <a:extLst>
              <a:ext uri="{FF2B5EF4-FFF2-40B4-BE49-F238E27FC236}">
                <a16:creationId xmlns:a16="http://schemas.microsoft.com/office/drawing/2014/main" id="{C935E7EE-4AAC-471C-A9E2-F7BDA743C11C}"/>
              </a:ext>
            </a:extLst>
          </p:cNvPr>
          <p:cNvPicPr>
            <a:picLocks noChangeAspect="1"/>
          </p:cNvPicPr>
          <p:nvPr/>
        </p:nvPicPr>
        <p:blipFill rotWithShape="1">
          <a:blip r:embed="rId4">
            <a:extLst>
              <a:ext uri="{28A0092B-C50C-407E-A947-70E740481C1C}">
                <a14:useLocalDpi xmlns:a14="http://schemas.microsoft.com/office/drawing/2010/main" val="0"/>
              </a:ext>
            </a:extLst>
          </a:blip>
          <a:srcRect l="-1" t="54202" r="70629" b="38636"/>
          <a:stretch>
            <a:fillRect/>
          </a:stretch>
        </p:blipFill>
        <p:spPr>
          <a:xfrm>
            <a:off x="10522966" y="5449543"/>
            <a:ext cx="2217002" cy="1170559"/>
          </a:xfrm>
          <a:prstGeom prst="rect">
            <a:avLst/>
          </a:prstGeom>
        </p:spPr>
      </p:pic>
      <p:pic>
        <p:nvPicPr>
          <p:cNvPr id="14" name="图片 20">
            <a:extLst>
              <a:ext uri="{FF2B5EF4-FFF2-40B4-BE49-F238E27FC236}">
                <a16:creationId xmlns:a16="http://schemas.microsoft.com/office/drawing/2014/main" id="{4D1113D9-2FB1-492D-8DCF-FBEDF6363497}"/>
              </a:ext>
            </a:extLst>
          </p:cNvPr>
          <p:cNvPicPr>
            <a:picLocks noChangeAspect="1"/>
          </p:cNvPicPr>
          <p:nvPr/>
        </p:nvPicPr>
        <p:blipFill rotWithShape="1">
          <a:blip r:embed="rId4">
            <a:extLst>
              <a:ext uri="{28A0092B-C50C-407E-A947-70E740481C1C}">
                <a14:useLocalDpi xmlns:a14="http://schemas.microsoft.com/office/drawing/2010/main" val="0"/>
              </a:ext>
            </a:extLst>
          </a:blip>
          <a:srcRect l="-1" t="54202" r="70629" b="38636"/>
          <a:stretch>
            <a:fillRect/>
          </a:stretch>
        </p:blipFill>
        <p:spPr>
          <a:xfrm>
            <a:off x="10087535" y="-344119"/>
            <a:ext cx="2660684" cy="1404819"/>
          </a:xfrm>
          <a:prstGeom prst="rect">
            <a:avLst/>
          </a:prstGeom>
        </p:spPr>
      </p:pic>
      <p:pic>
        <p:nvPicPr>
          <p:cNvPr id="15" name="图片 19">
            <a:extLst>
              <a:ext uri="{FF2B5EF4-FFF2-40B4-BE49-F238E27FC236}">
                <a16:creationId xmlns:a16="http://schemas.microsoft.com/office/drawing/2014/main" id="{BFCD7E38-7DE2-40B3-AEE3-92B67DB930A0}"/>
              </a:ext>
            </a:extLst>
          </p:cNvPr>
          <p:cNvPicPr>
            <a:picLocks noChangeAspect="1"/>
          </p:cNvPicPr>
          <p:nvPr/>
        </p:nvPicPr>
        <p:blipFill rotWithShape="1">
          <a:blip r:embed="rId4">
            <a:extLst>
              <a:ext uri="{28A0092B-C50C-407E-A947-70E740481C1C}">
                <a14:useLocalDpi xmlns:a14="http://schemas.microsoft.com/office/drawing/2010/main" val="0"/>
              </a:ext>
            </a:extLst>
          </a:blip>
          <a:srcRect l="-1" t="54202" r="70629" b="38636"/>
          <a:stretch>
            <a:fillRect/>
          </a:stretch>
        </p:blipFill>
        <p:spPr>
          <a:xfrm>
            <a:off x="-1239732" y="1080764"/>
            <a:ext cx="3439933" cy="1816257"/>
          </a:xfrm>
          <a:prstGeom prst="rect">
            <a:avLst/>
          </a:prstGeom>
        </p:spPr>
      </p:pic>
      <p:grpSp>
        <p:nvGrpSpPr>
          <p:cNvPr id="16" name="Group 15">
            <a:extLst>
              <a:ext uri="{FF2B5EF4-FFF2-40B4-BE49-F238E27FC236}">
                <a16:creationId xmlns:a16="http://schemas.microsoft.com/office/drawing/2014/main" id="{1F53C12F-7679-46EA-990D-5F5A76D45FF8}"/>
              </a:ext>
            </a:extLst>
          </p:cNvPr>
          <p:cNvGrpSpPr/>
          <p:nvPr/>
        </p:nvGrpSpPr>
        <p:grpSpPr>
          <a:xfrm>
            <a:off x="1143000" y="4939675"/>
            <a:ext cx="10170229" cy="1474730"/>
            <a:chOff x="736874" y="1197608"/>
            <a:chExt cx="6558274" cy="2126191"/>
          </a:xfrm>
        </p:grpSpPr>
        <p:sp>
          <p:nvSpPr>
            <p:cNvPr id="17" name="矩形: 圆角 30">
              <a:extLst>
                <a:ext uri="{FF2B5EF4-FFF2-40B4-BE49-F238E27FC236}">
                  <a16:creationId xmlns:a16="http://schemas.microsoft.com/office/drawing/2014/main" id="{EF7663B4-7D30-45F0-A680-C5B17C4D301C}"/>
                </a:ext>
              </a:extLst>
            </p:cNvPr>
            <p:cNvSpPr/>
            <p:nvPr/>
          </p:nvSpPr>
          <p:spPr>
            <a:xfrm>
              <a:off x="736874" y="1197608"/>
              <a:ext cx="6558274" cy="212619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矩形: 圆角 31">
              <a:extLst>
                <a:ext uri="{FF2B5EF4-FFF2-40B4-BE49-F238E27FC236}">
                  <a16:creationId xmlns:a16="http://schemas.microsoft.com/office/drawing/2014/main" id="{CDB0A413-BA75-409A-9155-1E95641C2674}"/>
                </a:ext>
              </a:extLst>
            </p:cNvPr>
            <p:cNvSpPr/>
            <p:nvPr/>
          </p:nvSpPr>
          <p:spPr>
            <a:xfrm>
              <a:off x="828791" y="1362771"/>
              <a:ext cx="6370813" cy="1812793"/>
            </a:xfrm>
            <a:prstGeom prst="roundRect">
              <a:avLst>
                <a:gd name="adj" fmla="val 13815"/>
              </a:avLst>
            </a:prstGeom>
            <a:noFill/>
            <a:ln w="57150" cap="rnd">
              <a:solidFill>
                <a:srgbClr val="15C6D9"/>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9" name="Text Box 5">
            <a:extLst>
              <a:ext uri="{FF2B5EF4-FFF2-40B4-BE49-F238E27FC236}">
                <a16:creationId xmlns:a16="http://schemas.microsoft.com/office/drawing/2014/main" id="{6EFBDC09-2006-46C8-93E5-CEE471FBF037}"/>
              </a:ext>
            </a:extLst>
          </p:cNvPr>
          <p:cNvSpPr txBox="1">
            <a:spLocks noChangeArrowheads="1"/>
          </p:cNvSpPr>
          <p:nvPr/>
        </p:nvSpPr>
        <p:spPr bwMode="auto">
          <a:xfrm>
            <a:off x="1359623" y="5082609"/>
            <a:ext cx="9879523"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sz="3600" b="1">
                <a:solidFill>
                  <a:srgbClr val="C00000"/>
                </a:solidFill>
                <a:latin typeface="Times New Roman" panose="02020603050405020304" pitchFamily="18" charset="0"/>
                <a:cs typeface="Times New Roman" panose="02020603050405020304" pitchFamily="18" charset="0"/>
              </a:rPr>
              <a:t>	Các từ nêu trên chỉ hoạt động, chỉ trạng thái của người, của vật.</a:t>
            </a:r>
          </a:p>
        </p:txBody>
      </p:sp>
      <p:grpSp>
        <p:nvGrpSpPr>
          <p:cNvPr id="20" name="Group 19">
            <a:extLst>
              <a:ext uri="{FF2B5EF4-FFF2-40B4-BE49-F238E27FC236}">
                <a16:creationId xmlns:a16="http://schemas.microsoft.com/office/drawing/2014/main" id="{72909609-9B72-4C84-8F2F-941758E96099}"/>
              </a:ext>
            </a:extLst>
          </p:cNvPr>
          <p:cNvGrpSpPr/>
          <p:nvPr/>
        </p:nvGrpSpPr>
        <p:grpSpPr>
          <a:xfrm>
            <a:off x="587530" y="967735"/>
            <a:ext cx="11275543" cy="5407841"/>
            <a:chOff x="958094" y="2756829"/>
            <a:chExt cx="5692106" cy="3773825"/>
          </a:xfrm>
        </p:grpSpPr>
        <p:pic>
          <p:nvPicPr>
            <p:cNvPr id="21" name="图片 4">
              <a:extLst>
                <a:ext uri="{FF2B5EF4-FFF2-40B4-BE49-F238E27FC236}">
                  <a16:creationId xmlns:a16="http://schemas.microsoft.com/office/drawing/2014/main" id="{4D528375-FD34-4F3E-8A95-298831960111}"/>
                </a:ext>
              </a:extLst>
            </p:cNvPr>
            <p:cNvPicPr>
              <a:picLocks noChangeAspect="1"/>
            </p:cNvPicPr>
            <p:nvPr/>
          </p:nvPicPr>
          <p:blipFill rotWithShape="1">
            <a:blip r:embed="rId5">
              <a:extLst>
                <a:ext uri="{28A0092B-C50C-407E-A947-70E740481C1C}">
                  <a14:useLocalDpi xmlns:a14="http://schemas.microsoft.com/office/drawing/2010/main" val="0"/>
                </a:ext>
              </a:extLst>
            </a:blip>
            <a:srcRect l="2791" t="21861" r="-446" b="17130"/>
            <a:stretch/>
          </p:blipFill>
          <p:spPr>
            <a:xfrm>
              <a:off x="958094" y="2756829"/>
              <a:ext cx="5692106" cy="3773825"/>
            </a:xfrm>
            <a:prstGeom prst="rect">
              <a:avLst/>
            </a:prstGeom>
          </p:spPr>
        </p:pic>
        <p:sp>
          <p:nvSpPr>
            <p:cNvPr id="22" name="文本框 13">
              <a:extLst>
                <a:ext uri="{FF2B5EF4-FFF2-40B4-BE49-F238E27FC236}">
                  <a16:creationId xmlns:a16="http://schemas.microsoft.com/office/drawing/2014/main" id="{A3FD1A0F-EDA9-4DF2-B18D-6851AF8C700D}"/>
                </a:ext>
              </a:extLst>
            </p:cNvPr>
            <p:cNvSpPr txBox="1"/>
            <p:nvPr/>
          </p:nvSpPr>
          <p:spPr>
            <a:xfrm>
              <a:off x="2079755" y="3684843"/>
              <a:ext cx="3523579" cy="1782672"/>
            </a:xfrm>
            <a:prstGeom prst="rect">
              <a:avLst/>
            </a:prstGeom>
            <a:noFill/>
          </p:spPr>
          <p:txBody>
            <a:bodyPr wrap="square" rtlCol="0">
              <a:spAutoFit/>
              <a:scene3d>
                <a:camera prst="orthographicFront"/>
                <a:lightRig rig="threePt" dir="t"/>
              </a:scene3d>
              <a:sp3d extrusionH="57150">
                <a:bevelT w="38100" h="38100"/>
              </a:sp3d>
            </a:bodyPr>
            <a:lstStyle/>
            <a:p>
              <a:pPr algn="ctr"/>
              <a:r>
                <a:rPr lang="en-US" sz="8000" b="1">
                  <a:solidFill>
                    <a:schemeClr val="accent6">
                      <a:lumMod val="50000"/>
                    </a:schemeClr>
                  </a:solidFill>
                  <a:latin typeface="Times New Roman" pitchFamily="18" charset="0"/>
                  <a:cs typeface="Times New Roman" pitchFamily="18" charset="0"/>
                </a:rPr>
                <a:t>Đó là các</a:t>
              </a:r>
            </a:p>
            <a:p>
              <a:pPr algn="ctr"/>
              <a:r>
                <a:rPr lang="en-US" sz="8000" b="1">
                  <a:solidFill>
                    <a:srgbClr val="FF6178"/>
                  </a:solidFill>
                  <a:latin typeface="Times New Roman" pitchFamily="18" charset="0"/>
                  <a:cs typeface="Times New Roman" pitchFamily="18" charset="0"/>
                </a:rPr>
                <a:t>ĐỘNG TỪ</a:t>
              </a:r>
              <a:endParaRPr lang="en-US" sz="8000" b="1" dirty="0">
                <a:solidFill>
                  <a:srgbClr val="FF6178"/>
                </a:solidFill>
                <a:latin typeface="Times New Roman" pitchFamily="18" charset="0"/>
                <a:cs typeface="Times New Roman" pitchFamily="18" charset="0"/>
              </a:endParaRPr>
            </a:p>
          </p:txBody>
        </p:sp>
      </p:grpSp>
    </p:spTree>
    <p:extLst>
      <p:ext uri="{BB962C8B-B14F-4D97-AF65-F5344CB8AC3E}">
        <p14:creationId xmlns:p14="http://schemas.microsoft.com/office/powerpoint/2010/main" val="16677186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heckerboard(across)">
                                      <p:cBhvr>
                                        <p:cTn id="7" dur="1250"/>
                                        <p:tgtEl>
                                          <p:spTgt spid="7"/>
                                        </p:tgtEl>
                                      </p:cBhvr>
                                    </p:animEffect>
                                  </p:childTnLst>
                                </p:cTn>
                              </p:par>
                              <p:par>
                                <p:cTn id="8" presetID="22" presetClass="entr" presetSubtype="1" fill="hold" nodeType="withEffect">
                                  <p:stCondLst>
                                    <p:cond delay="1250"/>
                                  </p:stCondLst>
                                  <p:childTnLst>
                                    <p:set>
                                      <p:cBhvr>
                                        <p:cTn id="9" dur="1" fill="hold">
                                          <p:stCondLst>
                                            <p:cond delay="0"/>
                                          </p:stCondLst>
                                        </p:cTn>
                                        <p:tgtEl>
                                          <p:spTgt spid="11"/>
                                        </p:tgtEl>
                                        <p:attrNameLst>
                                          <p:attrName>style.visibility</p:attrName>
                                        </p:attrNameLst>
                                      </p:cBhvr>
                                      <p:to>
                                        <p:strVal val="visible"/>
                                      </p:to>
                                    </p:set>
                                    <p:animEffect transition="in" filter="wipe(up)">
                                      <p:cBhvr>
                                        <p:cTn id="10" dur="1000"/>
                                        <p:tgtEl>
                                          <p:spTgt spid="11"/>
                                        </p:tgtEl>
                                      </p:cBhvr>
                                    </p:animEffect>
                                  </p:childTnLst>
                                </p:cTn>
                              </p:par>
                              <p:par>
                                <p:cTn id="11" presetID="5" presetClass="entr" presetSubtype="1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checkerboard(across)">
                                      <p:cBhvr>
                                        <p:cTn id="13" dur="125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52" presetClass="entr" presetSubtype="0"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Scale>
                                      <p:cBhvr>
                                        <p:cTn id="18" dur="1000" decel="50000" fill="hold">
                                          <p:stCondLst>
                                            <p:cond delay="0"/>
                                          </p:stCondLst>
                                        </p:cTn>
                                        <p:tgtEl>
                                          <p:spTgt spid="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9" dur="1000" decel="50000" fill="hold">
                                          <p:stCondLst>
                                            <p:cond delay="0"/>
                                          </p:stCondLst>
                                        </p:cTn>
                                        <p:tgtEl>
                                          <p:spTgt spid="3"/>
                                        </p:tgtEl>
                                        <p:attrNameLst>
                                          <p:attrName>ppt_x</p:attrName>
                                          <p:attrName>ppt_y</p:attrName>
                                        </p:attrNameLst>
                                      </p:cBhvr>
                                    </p:animMotion>
                                    <p:animEffect transition="in" filter="fade">
                                      <p:cBhvr>
                                        <p:cTn id="20" dur="1000"/>
                                        <p:tgtEl>
                                          <p:spTgt spid="3"/>
                                        </p:tgtEl>
                                      </p:cBhvr>
                                    </p:animEffect>
                                  </p:childTnLst>
                                </p:cTn>
                              </p:par>
                            </p:childTnLst>
                          </p:cTn>
                        </p:par>
                        <p:par>
                          <p:cTn id="21" fill="hold">
                            <p:stCondLst>
                              <p:cond delay="1000"/>
                            </p:stCondLst>
                            <p:childTnLst>
                              <p:par>
                                <p:cTn id="22" presetID="52" presetClass="entr" presetSubtype="0" fill="hold" grpId="0" nodeType="afterEffect">
                                  <p:stCondLst>
                                    <p:cond delay="0"/>
                                  </p:stCondLst>
                                  <p:childTnLst>
                                    <p:set>
                                      <p:cBhvr>
                                        <p:cTn id="23" dur="1" fill="hold">
                                          <p:stCondLst>
                                            <p:cond delay="0"/>
                                          </p:stCondLst>
                                        </p:cTn>
                                        <p:tgtEl>
                                          <p:spTgt spid="2"/>
                                        </p:tgtEl>
                                        <p:attrNameLst>
                                          <p:attrName>style.visibility</p:attrName>
                                        </p:attrNameLst>
                                      </p:cBhvr>
                                      <p:to>
                                        <p:strVal val="visible"/>
                                      </p:to>
                                    </p:set>
                                    <p:animScale>
                                      <p:cBhvr>
                                        <p:cTn id="24" dur="1000" decel="50000" fill="hold">
                                          <p:stCondLst>
                                            <p:cond delay="0"/>
                                          </p:stCondLst>
                                        </p:cTn>
                                        <p:tgtEl>
                                          <p:spTgt spid="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5" dur="1000" decel="50000" fill="hold">
                                          <p:stCondLst>
                                            <p:cond delay="0"/>
                                          </p:stCondLst>
                                        </p:cTn>
                                        <p:tgtEl>
                                          <p:spTgt spid="2"/>
                                        </p:tgtEl>
                                        <p:attrNameLst>
                                          <p:attrName>ppt_x</p:attrName>
                                          <p:attrName>ppt_y</p:attrName>
                                        </p:attrNameLst>
                                      </p:cBhvr>
                                    </p:animMotion>
                                    <p:animEffect transition="in" filter="fade">
                                      <p:cBhvr>
                                        <p:cTn id="26" dur="1000"/>
                                        <p:tgtEl>
                                          <p:spTgt spid="2"/>
                                        </p:tgtEl>
                                      </p:cBhvr>
                                    </p:animEffect>
                                  </p:childTnLst>
                                </p:cTn>
                              </p:par>
                            </p:childTnLst>
                          </p:cTn>
                        </p:par>
                        <p:par>
                          <p:cTn id="27" fill="hold">
                            <p:stCondLst>
                              <p:cond delay="2000"/>
                            </p:stCondLst>
                            <p:childTnLst>
                              <p:par>
                                <p:cTn id="28" presetID="52" presetClass="entr" presetSubtype="0" fill="hold" grpId="0" nodeType="afterEffect">
                                  <p:stCondLst>
                                    <p:cond delay="0"/>
                                  </p:stCondLst>
                                  <p:childTnLst>
                                    <p:set>
                                      <p:cBhvr>
                                        <p:cTn id="29" dur="1" fill="hold">
                                          <p:stCondLst>
                                            <p:cond delay="0"/>
                                          </p:stCondLst>
                                        </p:cTn>
                                        <p:tgtEl>
                                          <p:spTgt spid="4"/>
                                        </p:tgtEl>
                                        <p:attrNameLst>
                                          <p:attrName>style.visibility</p:attrName>
                                        </p:attrNameLst>
                                      </p:cBhvr>
                                      <p:to>
                                        <p:strVal val="visible"/>
                                      </p:to>
                                    </p:set>
                                    <p:animScale>
                                      <p:cBhvr>
                                        <p:cTn id="30" dur="1000" decel="50000" fill="hold">
                                          <p:stCondLst>
                                            <p:cond delay="0"/>
                                          </p:stCondLst>
                                        </p:cTn>
                                        <p:tgtEl>
                                          <p:spTgt spid="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1" dur="1000" decel="50000" fill="hold">
                                          <p:stCondLst>
                                            <p:cond delay="0"/>
                                          </p:stCondLst>
                                        </p:cTn>
                                        <p:tgtEl>
                                          <p:spTgt spid="4"/>
                                        </p:tgtEl>
                                        <p:attrNameLst>
                                          <p:attrName>ppt_x</p:attrName>
                                          <p:attrName>ppt_y</p:attrName>
                                        </p:attrNameLst>
                                      </p:cBhvr>
                                    </p:animMotion>
                                    <p:animEffect transition="in" filter="fade">
                                      <p:cBhvr>
                                        <p:cTn id="32" dur="1000"/>
                                        <p:tgtEl>
                                          <p:spTgt spid="4"/>
                                        </p:tgtEl>
                                      </p:cBhvr>
                                    </p:animEffect>
                                  </p:childTnLst>
                                </p:cTn>
                              </p:par>
                            </p:childTnLst>
                          </p:cTn>
                        </p:par>
                      </p:childTnLst>
                    </p:cTn>
                  </p:par>
                  <p:par>
                    <p:cTn id="33" fill="hold">
                      <p:stCondLst>
                        <p:cond delay="indefinite"/>
                      </p:stCondLst>
                      <p:childTnLst>
                        <p:par>
                          <p:cTn id="34" fill="hold">
                            <p:stCondLst>
                              <p:cond delay="0"/>
                            </p:stCondLst>
                            <p:childTnLst>
                              <p:par>
                                <p:cTn id="35" presetID="52" presetClass="entr" presetSubtype="0" fill="hold" grpId="0" nodeType="clickEffect">
                                  <p:stCondLst>
                                    <p:cond delay="0"/>
                                  </p:stCondLst>
                                  <p:childTnLst>
                                    <p:set>
                                      <p:cBhvr>
                                        <p:cTn id="36" dur="1" fill="hold">
                                          <p:stCondLst>
                                            <p:cond delay="0"/>
                                          </p:stCondLst>
                                        </p:cTn>
                                        <p:tgtEl>
                                          <p:spTgt spid="5"/>
                                        </p:tgtEl>
                                        <p:attrNameLst>
                                          <p:attrName>style.visibility</p:attrName>
                                        </p:attrNameLst>
                                      </p:cBhvr>
                                      <p:to>
                                        <p:strVal val="visible"/>
                                      </p:to>
                                    </p:set>
                                    <p:animScale>
                                      <p:cBhvr>
                                        <p:cTn id="37" dur="1000" decel="50000" fill="hold">
                                          <p:stCondLst>
                                            <p:cond delay="0"/>
                                          </p:stCondLst>
                                        </p:cTn>
                                        <p:tgtEl>
                                          <p:spTgt spid="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8" dur="1000" decel="50000" fill="hold">
                                          <p:stCondLst>
                                            <p:cond delay="0"/>
                                          </p:stCondLst>
                                        </p:cTn>
                                        <p:tgtEl>
                                          <p:spTgt spid="5"/>
                                        </p:tgtEl>
                                        <p:attrNameLst>
                                          <p:attrName>ppt_x</p:attrName>
                                          <p:attrName>ppt_y</p:attrName>
                                        </p:attrNameLst>
                                      </p:cBhvr>
                                    </p:animMotion>
                                    <p:animEffect transition="in" filter="fade">
                                      <p:cBhvr>
                                        <p:cTn id="39" dur="1000"/>
                                        <p:tgtEl>
                                          <p:spTgt spid="5"/>
                                        </p:tgtEl>
                                      </p:cBhvr>
                                    </p:animEffect>
                                  </p:childTnLst>
                                </p:cTn>
                              </p:par>
                            </p:childTnLst>
                          </p:cTn>
                        </p:par>
                        <p:par>
                          <p:cTn id="40" fill="hold">
                            <p:stCondLst>
                              <p:cond delay="1000"/>
                            </p:stCondLst>
                            <p:childTnLst>
                              <p:par>
                                <p:cTn id="41" presetID="52" presetClass="entr" presetSubtype="0" fill="hold" grpId="0" nodeType="afterEffect">
                                  <p:stCondLst>
                                    <p:cond delay="0"/>
                                  </p:stCondLst>
                                  <p:childTnLst>
                                    <p:set>
                                      <p:cBhvr>
                                        <p:cTn id="42" dur="1" fill="hold">
                                          <p:stCondLst>
                                            <p:cond delay="0"/>
                                          </p:stCondLst>
                                        </p:cTn>
                                        <p:tgtEl>
                                          <p:spTgt spid="6"/>
                                        </p:tgtEl>
                                        <p:attrNameLst>
                                          <p:attrName>style.visibility</p:attrName>
                                        </p:attrNameLst>
                                      </p:cBhvr>
                                      <p:to>
                                        <p:strVal val="visible"/>
                                      </p:to>
                                    </p:set>
                                    <p:animScale>
                                      <p:cBhvr>
                                        <p:cTn id="43" dur="1000" decel="50000" fill="hold">
                                          <p:stCondLst>
                                            <p:cond delay="0"/>
                                          </p:stCondLst>
                                        </p:cTn>
                                        <p:tgtEl>
                                          <p:spTgt spid="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4" dur="1000" decel="50000" fill="hold">
                                          <p:stCondLst>
                                            <p:cond delay="0"/>
                                          </p:stCondLst>
                                        </p:cTn>
                                        <p:tgtEl>
                                          <p:spTgt spid="6"/>
                                        </p:tgtEl>
                                        <p:attrNameLst>
                                          <p:attrName>ppt_x</p:attrName>
                                          <p:attrName>ppt_y</p:attrName>
                                        </p:attrNameLst>
                                      </p:cBhvr>
                                    </p:animMotion>
                                    <p:animEffect transition="in" filter="fade">
                                      <p:cBhvr>
                                        <p:cTn id="45" dur="1000"/>
                                        <p:tgtEl>
                                          <p:spTgt spid="6"/>
                                        </p:tgtEl>
                                      </p:cBhvr>
                                    </p:animEffect>
                                  </p:childTnLst>
                                </p:cTn>
                              </p:par>
                            </p:childTnLst>
                          </p:cTn>
                        </p:par>
                      </p:childTnLst>
                    </p:cTn>
                  </p:par>
                  <p:par>
                    <p:cTn id="46" fill="hold">
                      <p:stCondLst>
                        <p:cond delay="indefinite"/>
                      </p:stCondLst>
                      <p:childTnLst>
                        <p:par>
                          <p:cTn id="47" fill="hold">
                            <p:stCondLst>
                              <p:cond delay="0"/>
                            </p:stCondLst>
                            <p:childTnLst>
                              <p:par>
                                <p:cTn id="48" presetID="14" presetClass="entr" presetSubtype="10" fill="hold" nodeType="clickEffect">
                                  <p:stCondLst>
                                    <p:cond delay="0"/>
                                  </p:stCondLst>
                                  <p:childTnLst>
                                    <p:set>
                                      <p:cBhvr>
                                        <p:cTn id="49" dur="1" fill="hold">
                                          <p:stCondLst>
                                            <p:cond delay="0"/>
                                          </p:stCondLst>
                                        </p:cTn>
                                        <p:tgtEl>
                                          <p:spTgt spid="16"/>
                                        </p:tgtEl>
                                        <p:attrNameLst>
                                          <p:attrName>style.visibility</p:attrName>
                                        </p:attrNameLst>
                                      </p:cBhvr>
                                      <p:to>
                                        <p:strVal val="visible"/>
                                      </p:to>
                                    </p:set>
                                    <p:animEffect transition="in" filter="randombar(horizontal)">
                                      <p:cBhvr>
                                        <p:cTn id="50" dur="1000"/>
                                        <p:tgtEl>
                                          <p:spTgt spid="16"/>
                                        </p:tgtEl>
                                      </p:cBhvr>
                                    </p:animEffect>
                                  </p:childTnLst>
                                </p:cTn>
                              </p:par>
                            </p:childTnLst>
                          </p:cTn>
                        </p:par>
                        <p:par>
                          <p:cTn id="51" fill="hold">
                            <p:stCondLst>
                              <p:cond delay="1000"/>
                            </p:stCondLst>
                            <p:childTnLst>
                              <p:par>
                                <p:cTn id="52" presetID="2" presetClass="entr" presetSubtype="1" fill="hold" grpId="0" nodeType="afterEffect">
                                  <p:stCondLst>
                                    <p:cond delay="0"/>
                                  </p:stCondLst>
                                  <p:childTnLst>
                                    <p:set>
                                      <p:cBhvr>
                                        <p:cTn id="53" dur="1" fill="hold">
                                          <p:stCondLst>
                                            <p:cond delay="0"/>
                                          </p:stCondLst>
                                        </p:cTn>
                                        <p:tgtEl>
                                          <p:spTgt spid="19"/>
                                        </p:tgtEl>
                                        <p:attrNameLst>
                                          <p:attrName>style.visibility</p:attrName>
                                        </p:attrNameLst>
                                      </p:cBhvr>
                                      <p:to>
                                        <p:strVal val="visible"/>
                                      </p:to>
                                    </p:set>
                                    <p:anim calcmode="lin" valueType="num">
                                      <p:cBhvr additive="base">
                                        <p:cTn id="54" dur="1250" fill="hold"/>
                                        <p:tgtEl>
                                          <p:spTgt spid="19"/>
                                        </p:tgtEl>
                                        <p:attrNameLst>
                                          <p:attrName>ppt_x</p:attrName>
                                        </p:attrNameLst>
                                      </p:cBhvr>
                                      <p:tavLst>
                                        <p:tav tm="0">
                                          <p:val>
                                            <p:strVal val="#ppt_x"/>
                                          </p:val>
                                        </p:tav>
                                        <p:tav tm="100000">
                                          <p:val>
                                            <p:strVal val="#ppt_x"/>
                                          </p:val>
                                        </p:tav>
                                      </p:tavLst>
                                    </p:anim>
                                    <p:anim calcmode="lin" valueType="num">
                                      <p:cBhvr additive="base">
                                        <p:cTn id="55" dur="1250" fill="hold"/>
                                        <p:tgtEl>
                                          <p:spTgt spid="19"/>
                                        </p:tgtEl>
                                        <p:attrNameLst>
                                          <p:attrName>ppt_y</p:attrName>
                                        </p:attrNameLst>
                                      </p:cBhvr>
                                      <p:tavLst>
                                        <p:tav tm="0">
                                          <p:val>
                                            <p:strVal val="0-#ppt_h/2"/>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31" presetClass="entr" presetSubtype="0" fill="hold" nodeType="clickEffect">
                                  <p:stCondLst>
                                    <p:cond delay="0"/>
                                  </p:stCondLst>
                                  <p:childTnLst>
                                    <p:set>
                                      <p:cBhvr>
                                        <p:cTn id="59" dur="1" fill="hold">
                                          <p:stCondLst>
                                            <p:cond delay="0"/>
                                          </p:stCondLst>
                                        </p:cTn>
                                        <p:tgtEl>
                                          <p:spTgt spid="20"/>
                                        </p:tgtEl>
                                        <p:attrNameLst>
                                          <p:attrName>style.visibility</p:attrName>
                                        </p:attrNameLst>
                                      </p:cBhvr>
                                      <p:to>
                                        <p:strVal val="visible"/>
                                      </p:to>
                                    </p:set>
                                    <p:anim calcmode="lin" valueType="num">
                                      <p:cBhvr>
                                        <p:cTn id="60" dur="1000" fill="hold"/>
                                        <p:tgtEl>
                                          <p:spTgt spid="20"/>
                                        </p:tgtEl>
                                        <p:attrNameLst>
                                          <p:attrName>ppt_w</p:attrName>
                                        </p:attrNameLst>
                                      </p:cBhvr>
                                      <p:tavLst>
                                        <p:tav tm="0">
                                          <p:val>
                                            <p:fltVal val="0"/>
                                          </p:val>
                                        </p:tav>
                                        <p:tav tm="100000">
                                          <p:val>
                                            <p:strVal val="#ppt_w"/>
                                          </p:val>
                                        </p:tav>
                                      </p:tavLst>
                                    </p:anim>
                                    <p:anim calcmode="lin" valueType="num">
                                      <p:cBhvr>
                                        <p:cTn id="61" dur="1000" fill="hold"/>
                                        <p:tgtEl>
                                          <p:spTgt spid="20"/>
                                        </p:tgtEl>
                                        <p:attrNameLst>
                                          <p:attrName>ppt_h</p:attrName>
                                        </p:attrNameLst>
                                      </p:cBhvr>
                                      <p:tavLst>
                                        <p:tav tm="0">
                                          <p:val>
                                            <p:fltVal val="0"/>
                                          </p:val>
                                        </p:tav>
                                        <p:tav tm="100000">
                                          <p:val>
                                            <p:strVal val="#ppt_h"/>
                                          </p:val>
                                        </p:tav>
                                      </p:tavLst>
                                    </p:anim>
                                    <p:anim calcmode="lin" valueType="num">
                                      <p:cBhvr>
                                        <p:cTn id="62" dur="1000" fill="hold"/>
                                        <p:tgtEl>
                                          <p:spTgt spid="20"/>
                                        </p:tgtEl>
                                        <p:attrNameLst>
                                          <p:attrName>style.rotation</p:attrName>
                                        </p:attrNameLst>
                                      </p:cBhvr>
                                      <p:tavLst>
                                        <p:tav tm="0">
                                          <p:val>
                                            <p:fltVal val="90"/>
                                          </p:val>
                                        </p:tav>
                                        <p:tav tm="100000">
                                          <p:val>
                                            <p:fltVal val="0"/>
                                          </p:val>
                                        </p:tav>
                                      </p:tavLst>
                                    </p:anim>
                                    <p:animEffect transition="in" filter="fade">
                                      <p:cBhvr>
                                        <p:cTn id="63" dur="1000"/>
                                        <p:tgtEl>
                                          <p:spTgt spid="20"/>
                                        </p:tgtEl>
                                      </p:cBhvr>
                                    </p:animEffect>
                                  </p:childTnLst>
                                  <p:subTnLst>
                                    <p:audio>
                                      <p:cMediaNode>
                                        <p:cTn display="0" masterRel="sameClick">
                                          <p:stCondLst>
                                            <p:cond evt="begin" delay="0">
                                              <p:tn val="58"/>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6" grpId="0"/>
      <p:bldP spid="7" grpId="0" animBg="1"/>
      <p:bldP spid="9" grpId="0" animBg="1"/>
      <p:bldP spid="1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20"/>
          <p:cNvPicPr>
            <a:picLocks noChangeAspect="1"/>
          </p:cNvPicPr>
          <p:nvPr/>
        </p:nvPicPr>
        <p:blipFill rotWithShape="1">
          <a:blip r:embed="rId3">
            <a:extLst>
              <a:ext uri="{28A0092B-C50C-407E-A947-70E740481C1C}">
                <a14:useLocalDpi xmlns:a14="http://schemas.microsoft.com/office/drawing/2010/main" val="0"/>
              </a:ext>
            </a:extLst>
          </a:blip>
          <a:srcRect l="-1" t="54202" r="70629" b="38636"/>
          <a:stretch>
            <a:fillRect/>
          </a:stretch>
        </p:blipFill>
        <p:spPr>
          <a:xfrm>
            <a:off x="5492884" y="4803739"/>
            <a:ext cx="1740190" cy="918806"/>
          </a:xfrm>
          <a:prstGeom prst="rect">
            <a:avLst/>
          </a:prstGeom>
        </p:spPr>
      </p:pic>
      <p:pic>
        <p:nvPicPr>
          <p:cNvPr id="21" name="图片 19"/>
          <p:cNvPicPr>
            <a:picLocks noChangeAspect="1"/>
          </p:cNvPicPr>
          <p:nvPr/>
        </p:nvPicPr>
        <p:blipFill rotWithShape="1">
          <a:blip r:embed="rId3">
            <a:extLst>
              <a:ext uri="{28A0092B-C50C-407E-A947-70E740481C1C}">
                <a14:useLocalDpi xmlns:a14="http://schemas.microsoft.com/office/drawing/2010/main" val="0"/>
              </a:ext>
            </a:extLst>
          </a:blip>
          <a:srcRect l="-1" t="54202" r="70629" b="38636"/>
          <a:stretch>
            <a:fillRect/>
          </a:stretch>
        </p:blipFill>
        <p:spPr>
          <a:xfrm>
            <a:off x="10522966" y="5449543"/>
            <a:ext cx="2217002" cy="1170559"/>
          </a:xfrm>
          <a:prstGeom prst="rect">
            <a:avLst/>
          </a:prstGeom>
        </p:spPr>
      </p:pic>
      <p:pic>
        <p:nvPicPr>
          <p:cNvPr id="22" name="图片 20"/>
          <p:cNvPicPr>
            <a:picLocks noChangeAspect="1"/>
          </p:cNvPicPr>
          <p:nvPr/>
        </p:nvPicPr>
        <p:blipFill rotWithShape="1">
          <a:blip r:embed="rId3">
            <a:extLst>
              <a:ext uri="{28A0092B-C50C-407E-A947-70E740481C1C}">
                <a14:useLocalDpi xmlns:a14="http://schemas.microsoft.com/office/drawing/2010/main" val="0"/>
              </a:ext>
            </a:extLst>
          </a:blip>
          <a:srcRect l="-1" t="54202" r="70629" b="38636"/>
          <a:stretch>
            <a:fillRect/>
          </a:stretch>
        </p:blipFill>
        <p:spPr>
          <a:xfrm>
            <a:off x="-553669" y="4512597"/>
            <a:ext cx="2660684" cy="1404819"/>
          </a:xfrm>
          <a:prstGeom prst="rect">
            <a:avLst/>
          </a:prstGeom>
        </p:spPr>
      </p:pic>
      <p:pic>
        <p:nvPicPr>
          <p:cNvPr id="23" name="图片 19"/>
          <p:cNvPicPr>
            <a:picLocks noChangeAspect="1"/>
          </p:cNvPicPr>
          <p:nvPr/>
        </p:nvPicPr>
        <p:blipFill rotWithShape="1">
          <a:blip r:embed="rId3">
            <a:extLst>
              <a:ext uri="{28A0092B-C50C-407E-A947-70E740481C1C}">
                <a14:useLocalDpi xmlns:a14="http://schemas.microsoft.com/office/drawing/2010/main" val="0"/>
              </a:ext>
            </a:extLst>
          </a:blip>
          <a:srcRect l="-1" t="54202" r="70629" b="38636"/>
          <a:stretch>
            <a:fillRect/>
          </a:stretch>
        </p:blipFill>
        <p:spPr>
          <a:xfrm>
            <a:off x="-872276" y="1235477"/>
            <a:ext cx="2819988" cy="1488931"/>
          </a:xfrm>
          <a:prstGeom prst="rect">
            <a:avLst/>
          </a:prstGeom>
        </p:spPr>
      </p:pic>
      <p:pic>
        <p:nvPicPr>
          <p:cNvPr id="24" name="图片 2" descr="1 (10)"/>
          <p:cNvPicPr>
            <a:picLocks noChangeAspect="1"/>
          </p:cNvPicPr>
          <p:nvPr/>
        </p:nvPicPr>
        <p:blipFill>
          <a:blip r:embed="rId4"/>
          <a:stretch>
            <a:fillRect/>
          </a:stretch>
        </p:blipFill>
        <p:spPr>
          <a:xfrm>
            <a:off x="-2067445" y="-1316801"/>
            <a:ext cx="1831917" cy="3192819"/>
          </a:xfrm>
          <a:prstGeom prst="rect">
            <a:avLst/>
          </a:prstGeom>
        </p:spPr>
      </p:pic>
      <p:grpSp>
        <p:nvGrpSpPr>
          <p:cNvPr id="9" name="Group 8">
            <a:extLst>
              <a:ext uri="{FF2B5EF4-FFF2-40B4-BE49-F238E27FC236}">
                <a16:creationId xmlns:a16="http://schemas.microsoft.com/office/drawing/2014/main" id="{B6763292-CFA5-479F-A11D-7A5A230012D2}"/>
              </a:ext>
            </a:extLst>
          </p:cNvPr>
          <p:cNvGrpSpPr/>
          <p:nvPr/>
        </p:nvGrpSpPr>
        <p:grpSpPr>
          <a:xfrm>
            <a:off x="6835304" y="-95250"/>
            <a:ext cx="5630125" cy="3346350"/>
            <a:chOff x="486698" y="2489696"/>
            <a:chExt cx="5732727" cy="3818157"/>
          </a:xfrm>
        </p:grpSpPr>
        <p:pic>
          <p:nvPicPr>
            <p:cNvPr id="28" name="图片 4">
              <a:extLst>
                <a:ext uri="{FF2B5EF4-FFF2-40B4-BE49-F238E27FC236}">
                  <a16:creationId xmlns:a16="http://schemas.microsoft.com/office/drawing/2014/main" id="{08A4D3D1-CFD1-40D0-964A-B65C6455809C}"/>
                </a:ext>
              </a:extLst>
            </p:cNvPr>
            <p:cNvPicPr>
              <a:picLocks noChangeAspect="1"/>
            </p:cNvPicPr>
            <p:nvPr/>
          </p:nvPicPr>
          <p:blipFill rotWithShape="1">
            <a:blip r:embed="rId5">
              <a:extLst>
                <a:ext uri="{28A0092B-C50C-407E-A947-70E740481C1C}">
                  <a14:useLocalDpi xmlns:a14="http://schemas.microsoft.com/office/drawing/2010/main" val="0"/>
                </a:ext>
              </a:extLst>
            </a:blip>
            <a:srcRect l="11532" t="13425" r="9719" b="10908"/>
            <a:stretch/>
          </p:blipFill>
          <p:spPr>
            <a:xfrm rot="10800000">
              <a:off x="486698" y="2489696"/>
              <a:ext cx="5732727" cy="3818157"/>
            </a:xfrm>
            <a:prstGeom prst="rect">
              <a:avLst/>
            </a:prstGeom>
          </p:spPr>
        </p:pic>
        <p:sp>
          <p:nvSpPr>
            <p:cNvPr id="14" name="文本框 13"/>
            <p:cNvSpPr txBox="1"/>
            <p:nvPr/>
          </p:nvSpPr>
          <p:spPr>
            <a:xfrm>
              <a:off x="1452916" y="3780835"/>
              <a:ext cx="3523579" cy="1446550"/>
            </a:xfrm>
            <a:prstGeom prst="rect">
              <a:avLst/>
            </a:prstGeom>
            <a:noFill/>
          </p:spPr>
          <p:txBody>
            <a:bodyPr wrap="square" rtlCol="0">
              <a:spAutoFit/>
              <a:scene3d>
                <a:camera prst="orthographicFront"/>
                <a:lightRig rig="threePt" dir="t"/>
              </a:scene3d>
              <a:sp3d extrusionH="57150">
                <a:bevelT w="38100" h="38100"/>
              </a:sp3d>
            </a:bodyPr>
            <a:lstStyle/>
            <a:p>
              <a:pPr algn="ctr"/>
              <a:r>
                <a:rPr lang="en-US" sz="4400" b="1" dirty="0" err="1">
                  <a:solidFill>
                    <a:srgbClr val="2597E7"/>
                  </a:solidFill>
                  <a:latin typeface="Times New Roman" pitchFamily="18" charset="0"/>
                  <a:cs typeface="Times New Roman" pitchFamily="18" charset="0"/>
                </a:rPr>
                <a:t>những</a:t>
              </a:r>
              <a:r>
                <a:rPr lang="en-US" sz="4400" b="1" dirty="0">
                  <a:solidFill>
                    <a:srgbClr val="2597E7"/>
                  </a:solidFill>
                  <a:latin typeface="Times New Roman" pitchFamily="18" charset="0"/>
                  <a:cs typeface="Times New Roman" pitchFamily="18" charset="0"/>
                </a:rPr>
                <a:t> </a:t>
              </a:r>
              <a:r>
                <a:rPr lang="en-US" sz="4400" b="1" dirty="0" err="1">
                  <a:solidFill>
                    <a:srgbClr val="2597E7"/>
                  </a:solidFill>
                  <a:latin typeface="Times New Roman" pitchFamily="18" charset="0"/>
                  <a:cs typeface="Times New Roman" pitchFamily="18" charset="0"/>
                </a:rPr>
                <a:t>từ</a:t>
              </a:r>
              <a:r>
                <a:rPr lang="en-US" sz="4400" b="1" dirty="0">
                  <a:solidFill>
                    <a:srgbClr val="2597E7"/>
                  </a:solidFill>
                  <a:latin typeface="Times New Roman" pitchFamily="18" charset="0"/>
                  <a:cs typeface="Times New Roman" pitchFamily="18" charset="0"/>
                </a:rPr>
                <a:t> </a:t>
              </a:r>
              <a:r>
                <a:rPr lang="en-US" sz="4400" b="1" dirty="0" err="1">
                  <a:solidFill>
                    <a:srgbClr val="2597E7"/>
                  </a:solidFill>
                  <a:latin typeface="Times New Roman" pitchFamily="18" charset="0"/>
                  <a:cs typeface="Times New Roman" pitchFamily="18" charset="0"/>
                </a:rPr>
                <a:t>chỉ</a:t>
              </a:r>
              <a:r>
                <a:rPr lang="en-US" sz="4400" b="1" dirty="0">
                  <a:solidFill>
                    <a:srgbClr val="2597E7"/>
                  </a:solidFill>
                  <a:latin typeface="Times New Roman" pitchFamily="18" charset="0"/>
                  <a:cs typeface="Times New Roman" pitchFamily="18" charset="0"/>
                </a:rPr>
                <a:t> </a:t>
              </a:r>
              <a:r>
                <a:rPr lang="en-US" sz="4400" b="1" dirty="0" err="1">
                  <a:solidFill>
                    <a:srgbClr val="2597E7"/>
                  </a:solidFill>
                  <a:highlight>
                    <a:srgbClr val="FFFF00"/>
                  </a:highlight>
                  <a:latin typeface="Times New Roman" pitchFamily="18" charset="0"/>
                  <a:cs typeface="Times New Roman" pitchFamily="18" charset="0"/>
                </a:rPr>
                <a:t>hoạt</a:t>
              </a:r>
              <a:r>
                <a:rPr lang="en-US" sz="4400" b="1" dirty="0">
                  <a:solidFill>
                    <a:srgbClr val="2597E7"/>
                  </a:solidFill>
                  <a:highlight>
                    <a:srgbClr val="FFFF00"/>
                  </a:highlight>
                  <a:latin typeface="Times New Roman" pitchFamily="18" charset="0"/>
                  <a:cs typeface="Times New Roman" pitchFamily="18" charset="0"/>
                </a:rPr>
                <a:t> </a:t>
              </a:r>
              <a:r>
                <a:rPr lang="en-US" sz="4400" b="1" dirty="0" err="1">
                  <a:solidFill>
                    <a:srgbClr val="2597E7"/>
                  </a:solidFill>
                  <a:highlight>
                    <a:srgbClr val="FFFF00"/>
                  </a:highlight>
                  <a:latin typeface="Times New Roman" pitchFamily="18" charset="0"/>
                  <a:cs typeface="Times New Roman" pitchFamily="18" charset="0"/>
                </a:rPr>
                <a:t>động</a:t>
              </a:r>
              <a:endParaRPr lang="en-US" sz="4400" b="1" dirty="0">
                <a:solidFill>
                  <a:srgbClr val="2597E7"/>
                </a:solidFill>
                <a:highlight>
                  <a:srgbClr val="FFFF00"/>
                </a:highlight>
                <a:latin typeface="Times New Roman" pitchFamily="18" charset="0"/>
                <a:cs typeface="Times New Roman" pitchFamily="18" charset="0"/>
              </a:endParaRPr>
            </a:p>
          </p:txBody>
        </p:sp>
      </p:grpSp>
      <p:cxnSp>
        <p:nvCxnSpPr>
          <p:cNvPr id="4" name="Straight Arrow Connector 3">
            <a:extLst>
              <a:ext uri="{FF2B5EF4-FFF2-40B4-BE49-F238E27FC236}">
                <a16:creationId xmlns:a16="http://schemas.microsoft.com/office/drawing/2014/main" id="{FA783B50-B50D-4E53-BCD6-671D5CBFDC99}"/>
              </a:ext>
            </a:extLst>
          </p:cNvPr>
          <p:cNvCxnSpPr>
            <a:cxnSpLocks/>
          </p:cNvCxnSpPr>
          <p:nvPr/>
        </p:nvCxnSpPr>
        <p:spPr>
          <a:xfrm>
            <a:off x="6461261" y="3183193"/>
            <a:ext cx="932508" cy="988757"/>
          </a:xfrm>
          <a:prstGeom prst="straightConnector1">
            <a:avLst/>
          </a:prstGeom>
          <a:ln w="57150">
            <a:solidFill>
              <a:srgbClr val="FF6178"/>
            </a:solidFill>
            <a:tailEnd type="triangle"/>
          </a:ln>
        </p:spPr>
        <p:style>
          <a:lnRef idx="1">
            <a:schemeClr val="accent1"/>
          </a:lnRef>
          <a:fillRef idx="0">
            <a:schemeClr val="accent1"/>
          </a:fillRef>
          <a:effectRef idx="0">
            <a:schemeClr val="accent1"/>
          </a:effectRef>
          <a:fontRef idx="minor">
            <a:schemeClr val="tx1"/>
          </a:fontRef>
        </p:style>
      </p:cxnSp>
      <p:grpSp>
        <p:nvGrpSpPr>
          <p:cNvPr id="10" name="Group 9">
            <a:extLst>
              <a:ext uri="{FF2B5EF4-FFF2-40B4-BE49-F238E27FC236}">
                <a16:creationId xmlns:a16="http://schemas.microsoft.com/office/drawing/2014/main" id="{59C68045-C4B3-4011-9147-D5EB8E3213A6}"/>
              </a:ext>
            </a:extLst>
          </p:cNvPr>
          <p:cNvGrpSpPr/>
          <p:nvPr/>
        </p:nvGrpSpPr>
        <p:grpSpPr>
          <a:xfrm>
            <a:off x="6799573" y="3511649"/>
            <a:ext cx="5540754" cy="3346351"/>
            <a:chOff x="6341633" y="2739304"/>
            <a:chExt cx="5698815" cy="3729046"/>
          </a:xfrm>
        </p:grpSpPr>
        <p:pic>
          <p:nvPicPr>
            <p:cNvPr id="29" name="图片 4">
              <a:extLst>
                <a:ext uri="{FF2B5EF4-FFF2-40B4-BE49-F238E27FC236}">
                  <a16:creationId xmlns:a16="http://schemas.microsoft.com/office/drawing/2014/main" id="{472228F6-1D42-4BF3-991F-1EA0077D56C8}"/>
                </a:ext>
              </a:extLst>
            </p:cNvPr>
            <p:cNvPicPr>
              <a:picLocks noChangeAspect="1"/>
            </p:cNvPicPr>
            <p:nvPr/>
          </p:nvPicPr>
          <p:blipFill rotWithShape="1">
            <a:blip r:embed="rId5">
              <a:extLst>
                <a:ext uri="{28A0092B-C50C-407E-A947-70E740481C1C}">
                  <a14:useLocalDpi xmlns:a14="http://schemas.microsoft.com/office/drawing/2010/main" val="0"/>
                </a:ext>
              </a:extLst>
            </a:blip>
            <a:srcRect l="13409" t="12654" r="10087" b="11435"/>
            <a:stretch/>
          </p:blipFill>
          <p:spPr>
            <a:xfrm>
              <a:off x="6341633" y="2739304"/>
              <a:ext cx="5698815" cy="3729046"/>
            </a:xfrm>
            <a:prstGeom prst="rect">
              <a:avLst/>
            </a:prstGeom>
          </p:spPr>
        </p:pic>
        <p:sp>
          <p:nvSpPr>
            <p:cNvPr id="25" name="文本框 13"/>
            <p:cNvSpPr txBox="1"/>
            <p:nvPr/>
          </p:nvSpPr>
          <p:spPr>
            <a:xfrm>
              <a:off x="7482274" y="3708988"/>
              <a:ext cx="3417534" cy="1611980"/>
            </a:xfrm>
            <a:prstGeom prst="rect">
              <a:avLst/>
            </a:prstGeom>
            <a:noFill/>
          </p:spPr>
          <p:txBody>
            <a:bodyPr wrap="square" rtlCol="0">
              <a:spAutoFit/>
              <a:scene3d>
                <a:camera prst="orthographicFront"/>
                <a:lightRig rig="threePt" dir="t"/>
              </a:scene3d>
              <a:sp3d extrusionH="57150">
                <a:bevelT w="38100" h="38100"/>
              </a:sp3d>
            </a:bodyPr>
            <a:lstStyle/>
            <a:p>
              <a:pPr algn="ctr"/>
              <a:r>
                <a:rPr lang="en-US" sz="4400" b="1" dirty="0" err="1">
                  <a:solidFill>
                    <a:srgbClr val="C00000"/>
                  </a:solidFill>
                  <a:latin typeface="Times New Roman" pitchFamily="18" charset="0"/>
                  <a:cs typeface="Times New Roman" pitchFamily="18" charset="0"/>
                </a:rPr>
                <a:t>những</a:t>
              </a:r>
              <a:r>
                <a:rPr lang="en-US" sz="4400" b="1" dirty="0">
                  <a:solidFill>
                    <a:srgbClr val="C00000"/>
                  </a:solidFill>
                  <a:latin typeface="Times New Roman" pitchFamily="18" charset="0"/>
                  <a:cs typeface="Times New Roman" pitchFamily="18" charset="0"/>
                </a:rPr>
                <a:t> </a:t>
              </a:r>
              <a:r>
                <a:rPr lang="en-US" sz="4400" b="1" dirty="0" err="1">
                  <a:solidFill>
                    <a:srgbClr val="C00000"/>
                  </a:solidFill>
                  <a:latin typeface="Times New Roman" pitchFamily="18" charset="0"/>
                  <a:cs typeface="Times New Roman" pitchFamily="18" charset="0"/>
                </a:rPr>
                <a:t>từ</a:t>
              </a:r>
              <a:r>
                <a:rPr lang="en-US" sz="4400" b="1" dirty="0">
                  <a:solidFill>
                    <a:srgbClr val="C00000"/>
                  </a:solidFill>
                  <a:latin typeface="Times New Roman" pitchFamily="18" charset="0"/>
                  <a:cs typeface="Times New Roman" pitchFamily="18" charset="0"/>
                </a:rPr>
                <a:t> </a:t>
              </a:r>
              <a:r>
                <a:rPr lang="en-US" sz="4400" b="1" dirty="0" err="1">
                  <a:solidFill>
                    <a:srgbClr val="C00000"/>
                  </a:solidFill>
                  <a:latin typeface="Times New Roman" pitchFamily="18" charset="0"/>
                  <a:cs typeface="Times New Roman" pitchFamily="18" charset="0"/>
                </a:rPr>
                <a:t>chỉ</a:t>
              </a:r>
              <a:r>
                <a:rPr lang="en-US" sz="4400" b="1" dirty="0">
                  <a:solidFill>
                    <a:srgbClr val="C00000"/>
                  </a:solidFill>
                  <a:latin typeface="Times New Roman" pitchFamily="18" charset="0"/>
                  <a:cs typeface="Times New Roman" pitchFamily="18" charset="0"/>
                </a:rPr>
                <a:t> </a:t>
              </a:r>
              <a:r>
                <a:rPr lang="en-US" sz="4400" b="1" dirty="0" err="1">
                  <a:solidFill>
                    <a:srgbClr val="C00000"/>
                  </a:solidFill>
                  <a:highlight>
                    <a:srgbClr val="FFFF00"/>
                  </a:highlight>
                  <a:latin typeface="Times New Roman" pitchFamily="18" charset="0"/>
                  <a:cs typeface="Times New Roman" pitchFamily="18" charset="0"/>
                </a:rPr>
                <a:t>trạng</a:t>
              </a:r>
              <a:r>
                <a:rPr lang="en-US" sz="4400" b="1" dirty="0">
                  <a:solidFill>
                    <a:srgbClr val="C00000"/>
                  </a:solidFill>
                  <a:highlight>
                    <a:srgbClr val="FFFF00"/>
                  </a:highlight>
                  <a:latin typeface="Times New Roman" pitchFamily="18" charset="0"/>
                  <a:cs typeface="Times New Roman" pitchFamily="18" charset="0"/>
                </a:rPr>
                <a:t> </a:t>
              </a:r>
              <a:r>
                <a:rPr lang="en-US" sz="4400" b="1" dirty="0" err="1">
                  <a:solidFill>
                    <a:srgbClr val="C00000"/>
                  </a:solidFill>
                  <a:highlight>
                    <a:srgbClr val="FFFF00"/>
                  </a:highlight>
                  <a:latin typeface="Times New Roman" pitchFamily="18" charset="0"/>
                  <a:cs typeface="Times New Roman" pitchFamily="18" charset="0"/>
                </a:rPr>
                <a:t>thái</a:t>
              </a:r>
              <a:endParaRPr lang="en-US" sz="4400" b="1" dirty="0">
                <a:solidFill>
                  <a:srgbClr val="C00000"/>
                </a:solidFill>
                <a:highlight>
                  <a:srgbClr val="FFFF00"/>
                </a:highlight>
                <a:latin typeface="Times New Roman" pitchFamily="18" charset="0"/>
                <a:cs typeface="Times New Roman" pitchFamily="18" charset="0"/>
              </a:endParaRPr>
            </a:p>
          </p:txBody>
        </p:sp>
      </p:grpSp>
      <p:sp>
        <p:nvSpPr>
          <p:cNvPr id="27" name="TextBox 26">
            <a:extLst>
              <a:ext uri="{FF2B5EF4-FFF2-40B4-BE49-F238E27FC236}">
                <a16:creationId xmlns:a16="http://schemas.microsoft.com/office/drawing/2014/main" id="{12EB78B5-37FC-4EEC-B98A-F83F23D9764D}"/>
              </a:ext>
            </a:extLst>
          </p:cNvPr>
          <p:cNvSpPr txBox="1"/>
          <p:nvPr/>
        </p:nvSpPr>
        <p:spPr>
          <a:xfrm>
            <a:off x="617002" y="2413377"/>
            <a:ext cx="5698815" cy="1569660"/>
          </a:xfrm>
          <a:prstGeom prst="rect">
            <a:avLst/>
          </a:prstGeom>
          <a:noFill/>
        </p:spPr>
        <p:txBody>
          <a:bodyPr wrap="square" rtlCol="0">
            <a:spAutoFit/>
            <a:scene3d>
              <a:camera prst="orthographicFront"/>
              <a:lightRig rig="threePt" dir="t"/>
            </a:scene3d>
            <a:sp3d extrusionH="57150">
              <a:bevelT w="69850" h="38100" prst="cross"/>
            </a:sp3d>
          </a:bodyPr>
          <a:lstStyle/>
          <a:p>
            <a:r>
              <a:rPr lang="en-US" sz="9600" spc="300">
                <a:ln w="57150">
                  <a:solidFill>
                    <a:schemeClr val="bg1"/>
                  </a:solidFill>
                </a:ln>
                <a:solidFill>
                  <a:srgbClr val="FF5297"/>
                </a:solidFill>
                <a:effectLst>
                  <a:outerShdw blurRad="114300" dist="50800" dir="2700000" sx="101000" sy="101000" algn="tl">
                    <a:srgbClr val="000000">
                      <a:alpha val="76000"/>
                    </a:srgbClr>
                  </a:outerShdw>
                </a:effectLst>
                <a:latin typeface="UTM Showcard" panose="02040603050506020204" pitchFamily="18" charset="0"/>
              </a:rPr>
              <a:t>Đ</a:t>
            </a:r>
            <a:r>
              <a:rPr lang="en-US" sz="9600" spc="300">
                <a:ln w="57150">
                  <a:solidFill>
                    <a:schemeClr val="bg1"/>
                  </a:solidFill>
                </a:ln>
                <a:solidFill>
                  <a:srgbClr val="FD8A01"/>
                </a:solidFill>
                <a:effectLst>
                  <a:outerShdw blurRad="114300" dist="50800" dir="2700000" sx="101000" sy="101000" algn="tl">
                    <a:srgbClr val="000000">
                      <a:alpha val="76000"/>
                    </a:srgbClr>
                  </a:outerShdw>
                </a:effectLst>
                <a:latin typeface="UTM Showcard" panose="02040603050506020204" pitchFamily="18" charset="0"/>
              </a:rPr>
              <a:t>ộ</a:t>
            </a:r>
            <a:r>
              <a:rPr lang="en-US" sz="9600" spc="300">
                <a:ln w="57150">
                  <a:solidFill>
                    <a:schemeClr val="bg1"/>
                  </a:solidFill>
                </a:ln>
                <a:solidFill>
                  <a:srgbClr val="8563FF"/>
                </a:solidFill>
                <a:effectLst>
                  <a:outerShdw blurRad="114300" dist="50800" dir="2700000" sx="101000" sy="101000" algn="tl">
                    <a:srgbClr val="000000">
                      <a:alpha val="76000"/>
                    </a:srgbClr>
                  </a:outerShdw>
                </a:effectLst>
                <a:latin typeface="UTM Showcard" panose="02040603050506020204" pitchFamily="18" charset="0"/>
              </a:rPr>
              <a:t>n</a:t>
            </a:r>
            <a:r>
              <a:rPr lang="en-US" sz="9600" spc="300">
                <a:ln w="57150">
                  <a:solidFill>
                    <a:schemeClr val="bg1"/>
                  </a:solidFill>
                </a:ln>
                <a:solidFill>
                  <a:srgbClr val="FE6861"/>
                </a:solidFill>
                <a:effectLst>
                  <a:outerShdw blurRad="114300" dist="50800" dir="2700000" sx="101000" sy="101000" algn="tl">
                    <a:srgbClr val="000000">
                      <a:alpha val="76000"/>
                    </a:srgbClr>
                  </a:outerShdw>
                </a:effectLst>
                <a:latin typeface="UTM Showcard" panose="02040603050506020204" pitchFamily="18" charset="0"/>
              </a:rPr>
              <a:t>g</a:t>
            </a:r>
            <a:r>
              <a:rPr lang="en-US" sz="9600" spc="300">
                <a:ln w="57150">
                  <a:solidFill>
                    <a:schemeClr val="bg1"/>
                  </a:solidFill>
                </a:ln>
                <a:effectLst>
                  <a:outerShdw blurRad="114300" dist="50800" dir="2700000" sx="101000" sy="101000" algn="tl">
                    <a:srgbClr val="000000">
                      <a:alpha val="76000"/>
                    </a:srgbClr>
                  </a:outerShdw>
                </a:effectLst>
                <a:latin typeface="UTM Showcard" panose="02040603050506020204" pitchFamily="18" charset="0"/>
              </a:rPr>
              <a:t> </a:t>
            </a:r>
            <a:r>
              <a:rPr lang="en-US" sz="9600" spc="300">
                <a:ln w="57150">
                  <a:solidFill>
                    <a:schemeClr val="bg1"/>
                  </a:solidFill>
                </a:ln>
                <a:solidFill>
                  <a:srgbClr val="009944"/>
                </a:solidFill>
                <a:effectLst>
                  <a:outerShdw blurRad="114300" dist="50800" dir="2700000" sx="101000" sy="101000" algn="tl">
                    <a:srgbClr val="000000">
                      <a:alpha val="76000"/>
                    </a:srgbClr>
                  </a:outerShdw>
                </a:effectLst>
                <a:latin typeface="UTM Showcard" panose="02040603050506020204" pitchFamily="18" charset="0"/>
              </a:rPr>
              <a:t>t</a:t>
            </a:r>
            <a:r>
              <a:rPr lang="en-US" sz="9600" spc="300">
                <a:ln w="57150">
                  <a:solidFill>
                    <a:schemeClr val="bg1"/>
                  </a:solidFill>
                </a:ln>
                <a:solidFill>
                  <a:srgbClr val="10AEFF"/>
                </a:solidFill>
                <a:effectLst>
                  <a:outerShdw blurRad="114300" dist="50800" dir="2700000" sx="101000" sy="101000" algn="tl">
                    <a:srgbClr val="000000">
                      <a:alpha val="76000"/>
                    </a:srgbClr>
                  </a:outerShdw>
                </a:effectLst>
                <a:latin typeface="UTM Showcard" panose="02040603050506020204" pitchFamily="18" charset="0"/>
              </a:rPr>
              <a:t>ừ</a:t>
            </a:r>
          </a:p>
        </p:txBody>
      </p:sp>
      <p:cxnSp>
        <p:nvCxnSpPr>
          <p:cNvPr id="26" name="Straight Arrow Connector 25">
            <a:extLst>
              <a:ext uri="{FF2B5EF4-FFF2-40B4-BE49-F238E27FC236}">
                <a16:creationId xmlns:a16="http://schemas.microsoft.com/office/drawing/2014/main" id="{EAAB765C-8F66-4CF0-9055-388B8A62E837}"/>
              </a:ext>
            </a:extLst>
          </p:cNvPr>
          <p:cNvCxnSpPr>
            <a:cxnSpLocks/>
          </p:cNvCxnSpPr>
          <p:nvPr/>
        </p:nvCxnSpPr>
        <p:spPr>
          <a:xfrm flipV="1">
            <a:off x="6461261" y="2094187"/>
            <a:ext cx="932508" cy="1104021"/>
          </a:xfrm>
          <a:prstGeom prst="straightConnector1">
            <a:avLst/>
          </a:prstGeom>
          <a:ln w="57150">
            <a:solidFill>
              <a:srgbClr val="FF6178"/>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5488790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8" presetClass="entr" presetSubtype="0" accel="50000" fill="hold" grpId="0" nodeType="clickEffect">
                                  <p:stCondLst>
                                    <p:cond delay="0"/>
                                  </p:stCondLst>
                                  <p:iterate type="lt">
                                    <p:tmPct val="50000"/>
                                  </p:iterate>
                                  <p:childTnLst>
                                    <p:set>
                                      <p:cBhvr>
                                        <p:cTn id="6" dur="1" fill="hold">
                                          <p:stCondLst>
                                            <p:cond delay="0"/>
                                          </p:stCondLst>
                                        </p:cTn>
                                        <p:tgtEl>
                                          <p:spTgt spid="27"/>
                                        </p:tgtEl>
                                        <p:attrNameLst>
                                          <p:attrName>style.visibility</p:attrName>
                                        </p:attrNameLst>
                                      </p:cBhvr>
                                      <p:to>
                                        <p:strVal val="visible"/>
                                      </p:to>
                                    </p:set>
                                    <p:set>
                                      <p:cBhvr>
                                        <p:cTn id="7" dur="227" fill="hold">
                                          <p:stCondLst>
                                            <p:cond delay="0"/>
                                          </p:stCondLst>
                                        </p:cTn>
                                        <p:tgtEl>
                                          <p:spTgt spid="27"/>
                                        </p:tgtEl>
                                        <p:attrNameLst>
                                          <p:attrName>style.rotation</p:attrName>
                                        </p:attrNameLst>
                                      </p:cBhvr>
                                      <p:to>
                                        <p:strVal val="-45.0"/>
                                      </p:to>
                                    </p:set>
                                    <p:anim calcmode="lin" valueType="num">
                                      <p:cBhvr>
                                        <p:cTn id="8" dur="227" fill="hold">
                                          <p:stCondLst>
                                            <p:cond delay="227"/>
                                          </p:stCondLst>
                                        </p:cTn>
                                        <p:tgtEl>
                                          <p:spTgt spid="27"/>
                                        </p:tgtEl>
                                        <p:attrNameLst>
                                          <p:attrName>style.rotation</p:attrName>
                                        </p:attrNameLst>
                                      </p:cBhvr>
                                      <p:tavLst>
                                        <p:tav tm="0">
                                          <p:val>
                                            <p:fltVal val="-45"/>
                                          </p:val>
                                        </p:tav>
                                        <p:tav tm="69900">
                                          <p:val>
                                            <p:fltVal val="45"/>
                                          </p:val>
                                        </p:tav>
                                        <p:tav tm="100000">
                                          <p:val>
                                            <p:fltVal val="0"/>
                                          </p:val>
                                        </p:tav>
                                      </p:tavLst>
                                    </p:anim>
                                    <p:anim calcmode="lin" valueType="num">
                                      <p:cBhvr>
                                        <p:cTn id="9" dur="227" fill="hold">
                                          <p:stCondLst>
                                            <p:cond delay="0"/>
                                          </p:stCondLst>
                                        </p:cTn>
                                        <p:tgtEl>
                                          <p:spTgt spid="27"/>
                                        </p:tgtEl>
                                        <p:attrNameLst>
                                          <p:attrName>ppt_y</p:attrName>
                                        </p:attrNameLst>
                                      </p:cBhvr>
                                      <p:tavLst>
                                        <p:tav tm="0">
                                          <p:val>
                                            <p:strVal val="#ppt_y-1"/>
                                          </p:val>
                                        </p:tav>
                                        <p:tav tm="100000">
                                          <p:val>
                                            <p:strVal val="#ppt_y-(0.354*#ppt_w-0.172*#ppt_h)"/>
                                          </p:val>
                                        </p:tav>
                                      </p:tavLst>
                                    </p:anim>
                                    <p:anim calcmode="lin" valueType="num">
                                      <p:cBhvr>
                                        <p:cTn id="10" dur="78" decel="50000" autoRev="1" fill="hold">
                                          <p:stCondLst>
                                            <p:cond delay="227"/>
                                          </p:stCondLst>
                                        </p:cTn>
                                        <p:tgtEl>
                                          <p:spTgt spid="27"/>
                                        </p:tgtEl>
                                        <p:attrNameLst>
                                          <p:attrName>ppt_y</p:attrName>
                                        </p:attrNameLst>
                                      </p:cBhvr>
                                      <p:tavLst>
                                        <p:tav tm="0">
                                          <p:val>
                                            <p:strVal val="#ppt_y-(0.354*#ppt_w-0.172*#ppt_h)"/>
                                          </p:val>
                                        </p:tav>
                                        <p:tav tm="100000">
                                          <p:val>
                                            <p:strVal val="#ppt_y-(0.354*#ppt_w-0.172*#ppt_h)-#ppt_h/2"/>
                                          </p:val>
                                        </p:tav>
                                      </p:tavLst>
                                    </p:anim>
                                    <p:anim calcmode="lin" valueType="num">
                                      <p:cBhvr>
                                        <p:cTn id="11" dur="68" fill="hold">
                                          <p:stCondLst>
                                            <p:cond delay="432"/>
                                          </p:stCondLst>
                                        </p:cTn>
                                        <p:tgtEl>
                                          <p:spTgt spid="27"/>
                                        </p:tgtEl>
                                        <p:attrNameLst>
                                          <p:attrName>ppt_y</p:attrName>
                                        </p:attrNameLst>
                                      </p:cBhvr>
                                      <p:tavLst>
                                        <p:tav tm="0">
                                          <p:val>
                                            <p:strVal val="#ppt_y-(0.354*#ppt_w-0.172*#ppt_h)"/>
                                          </p:val>
                                        </p:tav>
                                        <p:tav tm="100000">
                                          <p:val>
                                            <p:strVal val="#ppt_y"/>
                                          </p:val>
                                        </p:tav>
                                      </p:tavLst>
                                    </p:anim>
                                  </p:childTnLst>
                                </p:cTn>
                              </p:par>
                            </p:childTnLst>
                          </p:cTn>
                        </p:par>
                        <p:par>
                          <p:cTn id="12" fill="hold">
                            <p:stCondLst>
                              <p:cond delay="1750"/>
                            </p:stCondLst>
                            <p:childTnLst>
                              <p:par>
                                <p:cTn id="13" presetID="53" presetClass="entr" presetSubtype="16" fill="hold" nodeType="afterEffect">
                                  <p:stCondLst>
                                    <p:cond delay="0"/>
                                  </p:stCondLst>
                                  <p:childTnLst>
                                    <p:set>
                                      <p:cBhvr>
                                        <p:cTn id="14" dur="1" fill="hold">
                                          <p:stCondLst>
                                            <p:cond delay="0"/>
                                          </p:stCondLst>
                                        </p:cTn>
                                        <p:tgtEl>
                                          <p:spTgt spid="20"/>
                                        </p:tgtEl>
                                        <p:attrNameLst>
                                          <p:attrName>style.visibility</p:attrName>
                                        </p:attrNameLst>
                                      </p:cBhvr>
                                      <p:to>
                                        <p:strVal val="visible"/>
                                      </p:to>
                                    </p:set>
                                    <p:anim calcmode="lin" valueType="num">
                                      <p:cBhvr>
                                        <p:cTn id="15" dur="500" fill="hold"/>
                                        <p:tgtEl>
                                          <p:spTgt spid="20"/>
                                        </p:tgtEl>
                                        <p:attrNameLst>
                                          <p:attrName>ppt_w</p:attrName>
                                        </p:attrNameLst>
                                      </p:cBhvr>
                                      <p:tavLst>
                                        <p:tav tm="0">
                                          <p:val>
                                            <p:fltVal val="0"/>
                                          </p:val>
                                        </p:tav>
                                        <p:tav tm="100000">
                                          <p:val>
                                            <p:strVal val="#ppt_w"/>
                                          </p:val>
                                        </p:tav>
                                      </p:tavLst>
                                    </p:anim>
                                    <p:anim calcmode="lin" valueType="num">
                                      <p:cBhvr>
                                        <p:cTn id="16" dur="500" fill="hold"/>
                                        <p:tgtEl>
                                          <p:spTgt spid="20"/>
                                        </p:tgtEl>
                                        <p:attrNameLst>
                                          <p:attrName>ppt_h</p:attrName>
                                        </p:attrNameLst>
                                      </p:cBhvr>
                                      <p:tavLst>
                                        <p:tav tm="0">
                                          <p:val>
                                            <p:fltVal val="0"/>
                                          </p:val>
                                        </p:tav>
                                        <p:tav tm="100000">
                                          <p:val>
                                            <p:strVal val="#ppt_h"/>
                                          </p:val>
                                        </p:tav>
                                      </p:tavLst>
                                    </p:anim>
                                    <p:animEffect transition="in" filter="fade">
                                      <p:cBhvr>
                                        <p:cTn id="17" dur="500"/>
                                        <p:tgtEl>
                                          <p:spTgt spid="20"/>
                                        </p:tgtEl>
                                      </p:cBhvr>
                                    </p:animEffect>
                                  </p:childTnLst>
                                </p:cTn>
                              </p:par>
                              <p:par>
                                <p:cTn id="18" presetID="31" presetClass="entr" presetSubtype="0" fill="hold" nodeType="withEffect">
                                  <p:stCondLst>
                                    <p:cond delay="0"/>
                                  </p:stCondLst>
                                  <p:childTnLst>
                                    <p:set>
                                      <p:cBhvr>
                                        <p:cTn id="19" dur="1" fill="hold">
                                          <p:stCondLst>
                                            <p:cond delay="0"/>
                                          </p:stCondLst>
                                        </p:cTn>
                                        <p:tgtEl>
                                          <p:spTgt spid="21"/>
                                        </p:tgtEl>
                                        <p:attrNameLst>
                                          <p:attrName>style.visibility</p:attrName>
                                        </p:attrNameLst>
                                      </p:cBhvr>
                                      <p:to>
                                        <p:strVal val="visible"/>
                                      </p:to>
                                    </p:set>
                                    <p:anim calcmode="lin" valueType="num">
                                      <p:cBhvr>
                                        <p:cTn id="20" dur="1000" fill="hold"/>
                                        <p:tgtEl>
                                          <p:spTgt spid="21"/>
                                        </p:tgtEl>
                                        <p:attrNameLst>
                                          <p:attrName>ppt_w</p:attrName>
                                        </p:attrNameLst>
                                      </p:cBhvr>
                                      <p:tavLst>
                                        <p:tav tm="0">
                                          <p:val>
                                            <p:fltVal val="0"/>
                                          </p:val>
                                        </p:tav>
                                        <p:tav tm="100000">
                                          <p:val>
                                            <p:strVal val="#ppt_w"/>
                                          </p:val>
                                        </p:tav>
                                      </p:tavLst>
                                    </p:anim>
                                    <p:anim calcmode="lin" valueType="num">
                                      <p:cBhvr>
                                        <p:cTn id="21" dur="1000" fill="hold"/>
                                        <p:tgtEl>
                                          <p:spTgt spid="21"/>
                                        </p:tgtEl>
                                        <p:attrNameLst>
                                          <p:attrName>ppt_h</p:attrName>
                                        </p:attrNameLst>
                                      </p:cBhvr>
                                      <p:tavLst>
                                        <p:tav tm="0">
                                          <p:val>
                                            <p:fltVal val="0"/>
                                          </p:val>
                                        </p:tav>
                                        <p:tav tm="100000">
                                          <p:val>
                                            <p:strVal val="#ppt_h"/>
                                          </p:val>
                                        </p:tav>
                                      </p:tavLst>
                                    </p:anim>
                                    <p:anim calcmode="lin" valueType="num">
                                      <p:cBhvr>
                                        <p:cTn id="22" dur="1000" fill="hold"/>
                                        <p:tgtEl>
                                          <p:spTgt spid="21"/>
                                        </p:tgtEl>
                                        <p:attrNameLst>
                                          <p:attrName>style.rotation</p:attrName>
                                        </p:attrNameLst>
                                      </p:cBhvr>
                                      <p:tavLst>
                                        <p:tav tm="0">
                                          <p:val>
                                            <p:fltVal val="90"/>
                                          </p:val>
                                        </p:tav>
                                        <p:tav tm="100000">
                                          <p:val>
                                            <p:fltVal val="0"/>
                                          </p:val>
                                        </p:tav>
                                      </p:tavLst>
                                    </p:anim>
                                    <p:animEffect transition="in" filter="fade">
                                      <p:cBhvr>
                                        <p:cTn id="23" dur="1000"/>
                                        <p:tgtEl>
                                          <p:spTgt spid="21"/>
                                        </p:tgtEl>
                                      </p:cBhvr>
                                    </p:animEffect>
                                  </p:childTnLst>
                                </p:cTn>
                              </p:par>
                              <p:par>
                                <p:cTn id="24" presetID="53" presetClass="entr" presetSubtype="16" fill="hold" nodeType="withEffect">
                                  <p:stCondLst>
                                    <p:cond delay="0"/>
                                  </p:stCondLst>
                                  <p:childTnLst>
                                    <p:set>
                                      <p:cBhvr>
                                        <p:cTn id="25" dur="1" fill="hold">
                                          <p:stCondLst>
                                            <p:cond delay="0"/>
                                          </p:stCondLst>
                                        </p:cTn>
                                        <p:tgtEl>
                                          <p:spTgt spid="22"/>
                                        </p:tgtEl>
                                        <p:attrNameLst>
                                          <p:attrName>style.visibility</p:attrName>
                                        </p:attrNameLst>
                                      </p:cBhvr>
                                      <p:to>
                                        <p:strVal val="visible"/>
                                      </p:to>
                                    </p:set>
                                    <p:anim calcmode="lin" valueType="num">
                                      <p:cBhvr>
                                        <p:cTn id="26" dur="500" fill="hold"/>
                                        <p:tgtEl>
                                          <p:spTgt spid="22"/>
                                        </p:tgtEl>
                                        <p:attrNameLst>
                                          <p:attrName>ppt_w</p:attrName>
                                        </p:attrNameLst>
                                      </p:cBhvr>
                                      <p:tavLst>
                                        <p:tav tm="0">
                                          <p:val>
                                            <p:fltVal val="0"/>
                                          </p:val>
                                        </p:tav>
                                        <p:tav tm="100000">
                                          <p:val>
                                            <p:strVal val="#ppt_w"/>
                                          </p:val>
                                        </p:tav>
                                      </p:tavLst>
                                    </p:anim>
                                    <p:anim calcmode="lin" valueType="num">
                                      <p:cBhvr>
                                        <p:cTn id="27" dur="500" fill="hold"/>
                                        <p:tgtEl>
                                          <p:spTgt spid="22"/>
                                        </p:tgtEl>
                                        <p:attrNameLst>
                                          <p:attrName>ppt_h</p:attrName>
                                        </p:attrNameLst>
                                      </p:cBhvr>
                                      <p:tavLst>
                                        <p:tav tm="0">
                                          <p:val>
                                            <p:fltVal val="0"/>
                                          </p:val>
                                        </p:tav>
                                        <p:tav tm="100000">
                                          <p:val>
                                            <p:strVal val="#ppt_h"/>
                                          </p:val>
                                        </p:tav>
                                      </p:tavLst>
                                    </p:anim>
                                    <p:animEffect transition="in" filter="fade">
                                      <p:cBhvr>
                                        <p:cTn id="28" dur="500"/>
                                        <p:tgtEl>
                                          <p:spTgt spid="22"/>
                                        </p:tgtEl>
                                      </p:cBhvr>
                                    </p:animEffect>
                                  </p:childTnLst>
                                </p:cTn>
                              </p:par>
                              <p:par>
                                <p:cTn id="29" presetID="31" presetClass="entr" presetSubtype="0" fill="hold" nodeType="withEffect">
                                  <p:stCondLst>
                                    <p:cond delay="0"/>
                                  </p:stCondLst>
                                  <p:childTnLst>
                                    <p:set>
                                      <p:cBhvr>
                                        <p:cTn id="30" dur="1" fill="hold">
                                          <p:stCondLst>
                                            <p:cond delay="0"/>
                                          </p:stCondLst>
                                        </p:cTn>
                                        <p:tgtEl>
                                          <p:spTgt spid="23"/>
                                        </p:tgtEl>
                                        <p:attrNameLst>
                                          <p:attrName>style.visibility</p:attrName>
                                        </p:attrNameLst>
                                      </p:cBhvr>
                                      <p:to>
                                        <p:strVal val="visible"/>
                                      </p:to>
                                    </p:set>
                                    <p:anim calcmode="lin" valueType="num">
                                      <p:cBhvr>
                                        <p:cTn id="31" dur="1000" fill="hold"/>
                                        <p:tgtEl>
                                          <p:spTgt spid="23"/>
                                        </p:tgtEl>
                                        <p:attrNameLst>
                                          <p:attrName>ppt_w</p:attrName>
                                        </p:attrNameLst>
                                      </p:cBhvr>
                                      <p:tavLst>
                                        <p:tav tm="0">
                                          <p:val>
                                            <p:fltVal val="0"/>
                                          </p:val>
                                        </p:tav>
                                        <p:tav tm="100000">
                                          <p:val>
                                            <p:strVal val="#ppt_w"/>
                                          </p:val>
                                        </p:tav>
                                      </p:tavLst>
                                    </p:anim>
                                    <p:anim calcmode="lin" valueType="num">
                                      <p:cBhvr>
                                        <p:cTn id="32" dur="1000" fill="hold"/>
                                        <p:tgtEl>
                                          <p:spTgt spid="23"/>
                                        </p:tgtEl>
                                        <p:attrNameLst>
                                          <p:attrName>ppt_h</p:attrName>
                                        </p:attrNameLst>
                                      </p:cBhvr>
                                      <p:tavLst>
                                        <p:tav tm="0">
                                          <p:val>
                                            <p:fltVal val="0"/>
                                          </p:val>
                                        </p:tav>
                                        <p:tav tm="100000">
                                          <p:val>
                                            <p:strVal val="#ppt_h"/>
                                          </p:val>
                                        </p:tav>
                                      </p:tavLst>
                                    </p:anim>
                                    <p:anim calcmode="lin" valueType="num">
                                      <p:cBhvr>
                                        <p:cTn id="33" dur="1000" fill="hold"/>
                                        <p:tgtEl>
                                          <p:spTgt spid="23"/>
                                        </p:tgtEl>
                                        <p:attrNameLst>
                                          <p:attrName>style.rotation</p:attrName>
                                        </p:attrNameLst>
                                      </p:cBhvr>
                                      <p:tavLst>
                                        <p:tav tm="0">
                                          <p:val>
                                            <p:fltVal val="90"/>
                                          </p:val>
                                        </p:tav>
                                        <p:tav tm="100000">
                                          <p:val>
                                            <p:fltVal val="0"/>
                                          </p:val>
                                        </p:tav>
                                      </p:tavLst>
                                    </p:anim>
                                    <p:animEffect transition="in" filter="fade">
                                      <p:cBhvr>
                                        <p:cTn id="34" dur="1000"/>
                                        <p:tgtEl>
                                          <p:spTgt spid="23"/>
                                        </p:tgtEl>
                                      </p:cBhvr>
                                    </p:animEffect>
                                  </p:childTnLst>
                                </p:cTn>
                              </p:par>
                            </p:childTnLst>
                          </p:cTn>
                        </p:par>
                        <p:par>
                          <p:cTn id="35" fill="hold">
                            <p:stCondLst>
                              <p:cond delay="2750"/>
                            </p:stCondLst>
                            <p:childTnLst>
                              <p:par>
                                <p:cTn id="36" presetID="0" presetClass="path" presetSubtype="0" accel="50000" decel="50000" fill="hold" nodeType="afterEffect">
                                  <p:stCondLst>
                                    <p:cond delay="0"/>
                                  </p:stCondLst>
                                  <p:childTnLst>
                                    <p:animMotion origin="layout" path="M 0.01836 -0.23634 L 0.01836 -0.23588 C 0.02851 -0.22245 0.02096 -0.23218 0.02617 -0.22616 C 0.02721 -0.225 0.02786 -0.22361 0.02917 -0.22292 C 0.03047 -0.22176 0.0319 -0.22176 0.03333 -0.2206 C 0.03568 -0.21898 0.03802 -0.21643 0.04023 -0.21505 C 0.04726 -0.21134 0.04544 -0.2125 0.05495 -0.20509 C 0.05846 -0.20231 0.0556 -0.2037 0.05911 -0.19977 C 0.0625 -0.19583 0.06614 -0.19236 0.06953 -0.18843 C 0.07565 -0.17407 0.0651 -0.19815 0.07383 -0.1831 C 0.08333 -0.1662 0.075 -0.17569 0.08073 -0.16968 C 0.08177 -0.16528 0.08294 -0.16065 0.08424 -0.15648 C 0.08463 -0.15463 0.08568 -0.15347 0.0862 -0.15208 C 0.08672 -0.15093 0.08724 -0.14977 0.08789 -0.14884 C 0.08867 -0.14329 0.08945 -0.13819 0.09075 -0.1331 C 0.09167 -0.12708 0.0918 -0.1287 0.09336 -0.12338 C 0.09518 -0.1162 0.09674 -0.10903 0.0987 -0.10208 C 0.09909 -0.10046 0.09974 -0.09838 0.1 -0.0963 C 0.10169 -0.08912 0.10273 -0.08125 0.10495 -0.07454 C 0.10729 -0.06667 0.11081 -0.05995 0.11328 -0.05185 C 0.1138 -0.05046 0.11406 -0.04907 0.11471 -0.04768 C 0.11523 -0.04676 0.11614 -0.04606 0.1168 -0.0456 C 0.11849 -0.0412 0.12226 -0.03125 0.12318 -0.02731 C 0.12565 -0.01551 0.12396 -0.02014 0.12734 -0.01296 C 0.12747 -0.01157 0.12943 -0.00185 0.12943 0.00046 C 0.12943 0.00833 0.12904 0.01597 0.12878 0.02361 C 0.12864 0.02639 0.12669 0.04097 0.12669 0.04167 C 0.12682 0.04907 0.12695 0.05625 0.12734 0.06366 C 0.12891 0.09954 0.12747 0.07431 0.13021 0.09468 C 0.13047 0.09653 0.13047 0.09861 0.13086 0.10023 C 0.13125 0.10185 0.13216 0.10324 0.13294 0.10463 C 0.13411 0.11042 0.13307 0.10625 0.13646 0.11343 C 0.13763 0.11597 0.13841 0.11875 0.13997 0.1213 C 0.14049 0.12199 0.14128 0.12269 0.14193 0.12338 C 0.14583 0.13565 0.14088 0.1206 0.14557 0.13125 C 0.14609 0.13264 0.14635 0.13426 0.147 0.13588 C 0.14739 0.13681 0.14792 0.13773 0.14831 0.13889 C 0.15065 0.14583 0.15039 0.14607 0.15247 0.15324 C 0.15325 0.15579 0.15378 0.15787 0.15469 0.15995 C 0.15495 0.16111 0.15547 0.16227 0.15599 0.1632 C 0.15638 0.16505 0.15651 0.16713 0.15677 0.16875 C 0.15755 0.17431 0.15742 0.17153 0.15742 0.17477 L 0.16588 0.17315 " pathEditMode="relative" rAng="0" ptsTypes="AAAAAAAAAAAAAAAAAAAAAAAAAAAAAAAAAAAAAAAAAAA">
                                      <p:cBhvr>
                                        <p:cTn id="37" dur="2000" fill="hold"/>
                                        <p:tgtEl>
                                          <p:spTgt spid="24"/>
                                        </p:tgtEl>
                                        <p:attrNameLst>
                                          <p:attrName>ppt_x</p:attrName>
                                          <p:attrName>ppt_y</p:attrName>
                                        </p:attrNameLst>
                                      </p:cBhvr>
                                      <p:rCtr x="7383" y="20556"/>
                                    </p:animMotion>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26"/>
                                        </p:tgtEl>
                                        <p:attrNameLst>
                                          <p:attrName>style.visibility</p:attrName>
                                        </p:attrNameLst>
                                      </p:cBhvr>
                                      <p:to>
                                        <p:strVal val="visible"/>
                                      </p:to>
                                    </p:set>
                                    <p:animEffect transition="in" filter="wipe(down)">
                                      <p:cBhvr>
                                        <p:cTn id="42" dur="500"/>
                                        <p:tgtEl>
                                          <p:spTgt spid="26"/>
                                        </p:tgtEl>
                                      </p:cBhvr>
                                    </p:animEffect>
                                  </p:childTnLst>
                                </p:cTn>
                              </p:par>
                            </p:childTnLst>
                          </p:cTn>
                        </p:par>
                        <p:par>
                          <p:cTn id="43" fill="hold">
                            <p:stCondLst>
                              <p:cond delay="500"/>
                            </p:stCondLst>
                            <p:childTnLst>
                              <p:par>
                                <p:cTn id="44" presetID="47" presetClass="entr" presetSubtype="0" fill="hold" nodeType="afterEffect">
                                  <p:stCondLst>
                                    <p:cond delay="0"/>
                                  </p:stCondLst>
                                  <p:childTnLst>
                                    <p:set>
                                      <p:cBhvr>
                                        <p:cTn id="45" dur="1" fill="hold">
                                          <p:stCondLst>
                                            <p:cond delay="0"/>
                                          </p:stCondLst>
                                        </p:cTn>
                                        <p:tgtEl>
                                          <p:spTgt spid="9"/>
                                        </p:tgtEl>
                                        <p:attrNameLst>
                                          <p:attrName>style.visibility</p:attrName>
                                        </p:attrNameLst>
                                      </p:cBhvr>
                                      <p:to>
                                        <p:strVal val="visible"/>
                                      </p:to>
                                    </p:set>
                                    <p:animEffect transition="in" filter="fade">
                                      <p:cBhvr>
                                        <p:cTn id="46" dur="1000"/>
                                        <p:tgtEl>
                                          <p:spTgt spid="9"/>
                                        </p:tgtEl>
                                      </p:cBhvr>
                                    </p:animEffect>
                                    <p:anim calcmode="lin" valueType="num">
                                      <p:cBhvr>
                                        <p:cTn id="47" dur="1000" fill="hold"/>
                                        <p:tgtEl>
                                          <p:spTgt spid="9"/>
                                        </p:tgtEl>
                                        <p:attrNameLst>
                                          <p:attrName>ppt_x</p:attrName>
                                        </p:attrNameLst>
                                      </p:cBhvr>
                                      <p:tavLst>
                                        <p:tav tm="0">
                                          <p:val>
                                            <p:strVal val="#ppt_x"/>
                                          </p:val>
                                        </p:tav>
                                        <p:tav tm="100000">
                                          <p:val>
                                            <p:strVal val="#ppt_x"/>
                                          </p:val>
                                        </p:tav>
                                      </p:tavLst>
                                    </p:anim>
                                    <p:anim calcmode="lin" valueType="num">
                                      <p:cBhvr>
                                        <p:cTn id="48"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2" presetClass="entr" presetSubtype="1" fill="hold" nodeType="clickEffect">
                                  <p:stCondLst>
                                    <p:cond delay="0"/>
                                  </p:stCondLst>
                                  <p:childTnLst>
                                    <p:set>
                                      <p:cBhvr>
                                        <p:cTn id="52" dur="1" fill="hold">
                                          <p:stCondLst>
                                            <p:cond delay="0"/>
                                          </p:stCondLst>
                                        </p:cTn>
                                        <p:tgtEl>
                                          <p:spTgt spid="4"/>
                                        </p:tgtEl>
                                        <p:attrNameLst>
                                          <p:attrName>style.visibility</p:attrName>
                                        </p:attrNameLst>
                                      </p:cBhvr>
                                      <p:to>
                                        <p:strVal val="visible"/>
                                      </p:to>
                                    </p:set>
                                    <p:animEffect transition="in" filter="wipe(up)">
                                      <p:cBhvr>
                                        <p:cTn id="53" dur="500"/>
                                        <p:tgtEl>
                                          <p:spTgt spid="4"/>
                                        </p:tgtEl>
                                      </p:cBhvr>
                                    </p:animEffect>
                                  </p:childTnLst>
                                </p:cTn>
                              </p:par>
                            </p:childTnLst>
                          </p:cTn>
                        </p:par>
                        <p:par>
                          <p:cTn id="54" fill="hold">
                            <p:stCondLst>
                              <p:cond delay="500"/>
                            </p:stCondLst>
                            <p:childTnLst>
                              <p:par>
                                <p:cTn id="55" presetID="47" presetClass="entr" presetSubtype="0" fill="hold" nodeType="afterEffect">
                                  <p:stCondLst>
                                    <p:cond delay="0"/>
                                  </p:stCondLst>
                                  <p:childTnLst>
                                    <p:set>
                                      <p:cBhvr>
                                        <p:cTn id="56" dur="1" fill="hold">
                                          <p:stCondLst>
                                            <p:cond delay="0"/>
                                          </p:stCondLst>
                                        </p:cTn>
                                        <p:tgtEl>
                                          <p:spTgt spid="10"/>
                                        </p:tgtEl>
                                        <p:attrNameLst>
                                          <p:attrName>style.visibility</p:attrName>
                                        </p:attrNameLst>
                                      </p:cBhvr>
                                      <p:to>
                                        <p:strVal val="visible"/>
                                      </p:to>
                                    </p:set>
                                    <p:animEffect transition="in" filter="fade">
                                      <p:cBhvr>
                                        <p:cTn id="57" dur="1000"/>
                                        <p:tgtEl>
                                          <p:spTgt spid="10"/>
                                        </p:tgtEl>
                                      </p:cBhvr>
                                    </p:animEffect>
                                    <p:anim calcmode="lin" valueType="num">
                                      <p:cBhvr>
                                        <p:cTn id="58" dur="1000" fill="hold"/>
                                        <p:tgtEl>
                                          <p:spTgt spid="10"/>
                                        </p:tgtEl>
                                        <p:attrNameLst>
                                          <p:attrName>ppt_x</p:attrName>
                                        </p:attrNameLst>
                                      </p:cBhvr>
                                      <p:tavLst>
                                        <p:tav tm="0">
                                          <p:val>
                                            <p:strVal val="#ppt_x"/>
                                          </p:val>
                                        </p:tav>
                                        <p:tav tm="100000">
                                          <p:val>
                                            <p:strVal val="#ppt_x"/>
                                          </p:val>
                                        </p:tav>
                                      </p:tavLst>
                                    </p:anim>
                                    <p:anim calcmode="lin" valueType="num">
                                      <p:cBhvr>
                                        <p:cTn id="5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Lst>
</file>

<file path=ppt/tags/tag2.xml><?xml version="1.0" encoding="utf-8"?>
<p:tagLst xmlns:a="http://schemas.openxmlformats.org/drawingml/2006/main" xmlns:r="http://schemas.openxmlformats.org/officeDocument/2006/relationships" xmlns:p="http://schemas.openxmlformats.org/presentationml/2006/main">
  <p:tag name="PA" val="v4.0.0"/>
</p:tagLst>
</file>

<file path=ppt/tags/tag3.xml><?xml version="1.0" encoding="utf-8"?>
<p:tagLst xmlns:a="http://schemas.openxmlformats.org/drawingml/2006/main" xmlns:r="http://schemas.openxmlformats.org/officeDocument/2006/relationships" xmlns:p="http://schemas.openxmlformats.org/presentationml/2006/main">
  <p:tag name="PA" val="v4.0.0"/>
</p:tagLst>
</file>

<file path=ppt/tags/tag4.xml><?xml version="1.0" encoding="utf-8"?>
<p:tagLst xmlns:a="http://schemas.openxmlformats.org/drawingml/2006/main" xmlns:r="http://schemas.openxmlformats.org/officeDocument/2006/relationships" xmlns:p="http://schemas.openxmlformats.org/presentationml/2006/main">
  <p:tag name="PA" val="v4.0.0"/>
</p:tagLst>
</file>

<file path=ppt/tags/tag5.xml><?xml version="1.0" encoding="utf-8"?>
<p:tagLst xmlns:a="http://schemas.openxmlformats.org/drawingml/2006/main" xmlns:r="http://schemas.openxmlformats.org/officeDocument/2006/relationships" xmlns:p="http://schemas.openxmlformats.org/presentationml/2006/main">
  <p:tag name="PA" val="v4.0.0"/>
</p:tagLst>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619</TotalTime>
  <Words>644</Words>
  <Application>Microsoft Office PowerPoint</Application>
  <PresentationFormat>Widescreen</PresentationFormat>
  <Paragraphs>98</Paragraphs>
  <Slides>24</Slides>
  <Notes>5</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24</vt:i4>
      </vt:variant>
    </vt:vector>
  </HeadingPairs>
  <TitlesOfParts>
    <vt:vector size="37" baseType="lpstr">
      <vt:lpstr>Calibri</vt:lpstr>
      <vt:lpstr>UTM Showcard</vt:lpstr>
      <vt:lpstr>Arial</vt:lpstr>
      <vt:lpstr>inpin heiti</vt:lpstr>
      <vt:lpstr>UTM Cooper Black</vt:lpstr>
      <vt:lpstr>DengXian</vt:lpstr>
      <vt:lpstr>Calibri Light</vt:lpstr>
      <vt:lpstr>Wingdings</vt:lpstr>
      <vt:lpstr>UTM Edwardian</vt:lpstr>
      <vt:lpstr>UTM Androgyne</vt:lpstr>
      <vt:lpstr>UTM Guanine</vt:lpstr>
      <vt:lpstr>Times New Roman</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Dong tu</dc:title>
  <dc:subject>Tieng Viet 4</dc:subject>
  <dc:creator>KTUTS</dc:creator>
  <cp:keywords>YenVu</cp:keywords>
  <cp:lastModifiedBy>Nguyen Huu Hieu</cp:lastModifiedBy>
  <cp:revision>149</cp:revision>
  <dcterms:created xsi:type="dcterms:W3CDTF">2019-03-29T12:25:00Z</dcterms:created>
  <dcterms:modified xsi:type="dcterms:W3CDTF">2021-10-30T04:15:10Z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93142C964D9049259965E1BDA2B6156D</vt:lpwstr>
  </property>
  <property fmtid="{D5CDD505-2E9C-101B-9397-08002B2CF9AE}" pid="3" name="KSOProductBuildVer">
    <vt:lpwstr>1033-11.2.0.10323</vt:lpwstr>
  </property>
</Properties>
</file>